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33"/>
  </p:notesMasterIdLst>
  <p:sldIdLst>
    <p:sldId id="4631" r:id="rId3"/>
    <p:sldId id="4122" r:id="rId4"/>
    <p:sldId id="4047" r:id="rId5"/>
    <p:sldId id="325" r:id="rId6"/>
    <p:sldId id="4756" r:id="rId7"/>
    <p:sldId id="4757" r:id="rId8"/>
    <p:sldId id="326" r:id="rId9"/>
    <p:sldId id="378" r:id="rId10"/>
    <p:sldId id="379" r:id="rId11"/>
    <p:sldId id="383" r:id="rId12"/>
    <p:sldId id="382" r:id="rId13"/>
    <p:sldId id="4741" r:id="rId14"/>
    <p:sldId id="4743" r:id="rId15"/>
    <p:sldId id="4744" r:id="rId16"/>
    <p:sldId id="4742" r:id="rId17"/>
    <p:sldId id="4747" r:id="rId18"/>
    <p:sldId id="4748" r:id="rId19"/>
    <p:sldId id="4749" r:id="rId20"/>
    <p:sldId id="4750" r:id="rId21"/>
    <p:sldId id="4751" r:id="rId22"/>
    <p:sldId id="330" r:id="rId23"/>
    <p:sldId id="331" r:id="rId24"/>
    <p:sldId id="4752" r:id="rId25"/>
    <p:sldId id="4753" r:id="rId26"/>
    <p:sldId id="4754" r:id="rId27"/>
    <p:sldId id="4755" r:id="rId28"/>
    <p:sldId id="4508" r:id="rId29"/>
    <p:sldId id="4730" r:id="rId30"/>
    <p:sldId id="4509" r:id="rId31"/>
    <p:sldId id="471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FD1"/>
    <a:srgbClr val="1F4E79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2" d="100"/>
          <a:sy n="82" d="100"/>
        </p:scale>
        <p:origin x="11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7:0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24575,'0'5'0,"0"5"0,0 2-8191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2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24575,'4'1'0,"0"0"0,-1 0 0,1 1 0,0-1 0,0 1 0,-1 0 0,6 3 0,11 5 0,122 53 0,-124-54 0,-1 1 0,-1 1 0,0 0 0,0 1 0,26 28 0,-38-37 0,-1 0 0,0 1 0,-1-1 0,1 1 0,-1 0 0,1-1 0,-1 1 0,0 1 0,0-1 0,-1 0 0,1 0 0,-1 1 0,0-1 0,0 0 0,-1 1 0,1-1 0,-1 1 0,0-1 0,0 1 0,-1-1 0,1 1 0,-1-1 0,0 1 0,0-1 0,0 0 0,-1 1 0,1-1 0,-1 0 0,0 0 0,-1 0 0,1 0 0,0 0 0,-1-1 0,0 1 0,0-1 0,0 0 0,-1 0 0,-4 4 0,-12 8-195,-1-1 0,0-1 0,0-1 0,-2-1 0,1-1 0,-38 12 0,-15 3-6631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5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24575,'723'-15'0,"-80"-19"-1365,-619 32-5461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6:0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1298 136 24575,'-162'-10'0,"97"5"0,-73 2 0,92 6 0,1 2 0,-1 2 0,2 2 0,-1 2 0,1 2 0,1 2 0,1 2 0,0 1 0,1 3 0,-56 36 0,66-35 0,0 2 0,1 0 0,1 3 0,2 0 0,1 1 0,1 2 0,1 1 0,2 1 0,1 0 0,2 2 0,1 0 0,-23 62 0,28-55 0,2 0 0,1 0 0,3 1 0,1 0 0,2 1 0,2-1 0,2 1 0,1-1 0,3 1 0,1-1 0,3 0 0,1 0 0,1-1 0,33 78 0,-23-74 0,3-1 0,1-1 0,1-1 0,3-2 0,1 0 0,3-2 0,0-2 0,3 0 0,0-3 0,3 0 0,0-3 0,74 44 0,-64-48 1,2-3 0,0-2-1,1-2 1,1-2 0,1-2-1,0-3 1,1-2 0,0-3 0,0-2-1,1-2 1,-1-3 0,1-2-1,-1-2 1,86-18 0,-90 10-4,-1-2 1,0-1-1,-1-3 1,0-2-1,-2-3 1,77-48-1,-88 47-9,0-3-1,-2-1 1,-1-1-1,-1-1 1,-2-2-1,-1-1 1,-2-2 0,33-53-1,-36 44-22,-1-1 0,-3-1-1,-1-1 1,-3 0 0,-2-1 0,-1-1 0,-3 0-1,-2 0 1,-3-1 0,-1-78 0,-5 76 16,-3 0 0,-2 0 0,-2 1 0,-2 0 0,-3 0 0,-2 2 0,-1 0 0,-3 0 0,-2 2 0,-29-46 0,29 61 19,-1 1 0,-1 2 0,-1 0 0,-1 1 0,-2 2 0,-1 0 0,-1 2 0,-1 2 0,-1 0 0,0 2 0,-2 2 0,-1 1 0,0 2 0,0 1 0,-2 1 0,0 3 0,0 1 0,0 1 0,-57-3 0,28 8-415,1 2-1,-105 13 1,43 7-5815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6:0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1743 298 24575,'-13'-12'0,"0"1"0,0 0 0,-1 1 0,0 1 0,-1 0 0,0 1 0,0 0 0,-1 2 0,0-1 0,0 2 0,0 0 0,-1 1 0,0 1 0,1 0 0,-31 0 0,-5 3 0,0 3 0,0 1 0,-95 23 0,67-9 0,2 3 0,1 5 0,1 2 0,1 4 0,2 3 0,2 3 0,1 3 0,2 3 0,-91 77 0,127-91 0,1 2 0,1 1 0,1 1 0,3 2 0,0 1 0,3 0 0,1 2 0,2 1 0,1 0 0,2 2 0,3 0 0,-11 45 0,17-50 0,1 0 0,2 1 0,1 0 0,2 0 0,2-1 0,2 1 0,1 0 0,2 0 0,1-1 0,2 0 0,2 0 0,1-1 0,2 0 0,25 49 0,-19-51-13,1-1 0,2-2 0,1 0 0,1-1 0,2-1 0,1-2 0,35 28-1,-23-25-24,1-1 0,2-2-1,1-2 1,1-2-1,50 18 1,-24-16-4,1-3 0,1-4 0,1-2 0,0-4 0,1-3 0,0-3 1,111-5-1,-108-6 42,-1-3 0,-1-3 0,0-4 0,0-3 0,-2-3 0,0-3 0,135-67 0,-154 63 0,-3-3 0,0-2 0,-3-2 0,0-3 0,-3-1 0,-1-3 0,-2-1 0,-2-2 0,-2-2 0,52-83 0,-60 79 0,-3-2 0,-2-1 0,-2 0 0,-3-2 0,-3-1 0,-2 0 0,-2-1 0,-3 0 0,-2-1 0,0-84 0,-10 101 0,-1 1 0,-1-1 0,-3 1 0,-1 1 0,-2-1 0,-26-65 0,22 75 0,-1 0 0,-2 1 0,-1 0 0,-1 2 0,-1 0 0,-2 1 0,0 1 0,-46-40 0,31 37 28,0 2 1,-2 2-1,-1 1 1,-1 2-1,-1 1 1,-1 3-1,-1 1 1,0 3-1,-1 1 1,-69-10-1,20 11-341,-1 3-1,0 5 1,0 4 0,-104 13-1,76 1-5953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6:0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286 224 24575,'-33'-12'0,"11"2"0,10 7 0,3 1 0,0-1 0,0 0 0,-13-7 0,22 10 0,0 0 0,0-1 0,0 1 0,0 0 0,0 0 0,-1-1 0,1 1 0,0 0 0,0 0 0,0-1 0,0 1 0,0 0 0,0 0 0,1-1 0,-1 1 0,0 0 0,0 0 0,0-1 0,0 1 0,0 0 0,0 0 0,0 0 0,0-1 0,0 1 0,1 0 0,-1 0 0,0 0 0,0-1 0,0 1 0,0 0 0,1 0 0,-1 0 0,0 0 0,0 0 0,0-1 0,1 1 0,-1 0 0,0 0 0,0 0 0,1 0 0,-1 0 0,0 0 0,0 0 0,1 0 0,-1 0 0,0 0 0,0 0 0,1 0 0,-1 0 0,0 0 0,0 0 0,1 0 0,20-6 0,-17 5 0,20-6 0,390-125 0,-405 129 0,-4 1 0,0 0 0,1 0 0,-1 0 0,0-1 0,0 1 0,-1-1 0,6-4 0,-36 9 0,-605 198 0,603-187 0,19-6 0,9-7 0,0 0 0,0 0 0,0 0 0,0 0 0,0 1 0,0-1 0,0 0 0,1 0 0,-1 0 0,0 0 0,0 1 0,0-1 0,0 0 0,0 0 0,0 0 0,0 0 0,0 0 0,1 0 0,-1 1 0,0-1 0,0 0 0,0 0 0,0 0 0,0 0 0,1 0 0,-1 0 0,0 0 0,0 0 0,0 0 0,0 0 0,1 0 0,-1 0 0,0 0 0,0 1 0,0-1 0,0-1 0,1 1 0,-1 0 0,0 0 0,0 0 0,0 0 0,0 0 0,1 0 0,-1 0 0,0 0 0,0 0 0,0 0 0,1 0 0,26-2 0,1-1 0,0-2 0,-1 0 0,0-2 0,28-10 0,-3 1 0,1 1 0,209-68 0,-258 81 0,-5 1 0,-14 1 0,-23 6 0,-123 35 0,-62 13 0,247-60 0,0-1 0,29-12 0,6-3 0,-37 15 0,-11 5 0,-1-1 0,0-1 0,0 0 0,15-8 0,-26 12 0,1 0 0,0 0 0,-1 0 0,1 0 0,0 0 0,-1 0 0,1 0 0,0 0 0,-1-1 0,1 1 0,0 0 0,-1 0 0,1 0 0,0 0 0,0 0 0,-1-1 0,1 1 0,0 0 0,0 0 0,-1-1 0,1 1 0,0 0 0,0 0 0,0-1 0,-1 1 0,1 0 0,0-1 0,0 1 0,0 0 0,0 0 0,0-1 0,0 1 0,0 0 0,0-1 0,-1 1 0,1 0 0,0-1 0,0 1 0,1 0 0,-1-1 0,0 1 0,0 0 0,0-1 0,0 1 0,0 0 0,0-1 0,0 1 0,0 0 0,1-1 0,-1 1 0,0 0 0,0 0 0,0-1 0,1 1 0,-1 0 0,0 0 0,0-1 0,1 1 0,-1 0 0,0 0 0,0 0 0,1 0 0,-1-1 0,-30-2 0,30 3 0,-20-1 0,-44 0 0,59 1 0,0 0 0,-1 1 0,1-1 0,0 1 0,0 1 0,0-1 0,0 1 0,-9 4 0,9 0-1365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6:0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24575,'0'4'0,"5"2"0,5 0 0,6-2 0,-1-1-8191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6:0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16.7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6226 50 0,'-25'0'16,"0"0"-16,0 0 16,0 0 15,0 0-15,1 25-1,-1-25-15,0 24 0,0 1 16,0-25-16,-25 25 0,25 0 15,0 25-15,-24-25 16,24 25-16,25-1 0,-25 1 16,25 0-16,0 0 15,25 0-15,-25 0 0,25-26 16,-1 26-16,26 0 0,0-25 16,0 0-16,0 0 15,-1-25-15,26 0 0,-25 0 16,25 0-16,-25-25 15,24 0-15,1 0 0,-25 0 16,0-25-16,-1 1 0,-24-1 16,0-25-16,0 25 15,-25 0-15,0-24 0,0 24 16,-25 0-16,0 0 0,0 0 16,-24 26-16,24-1 15,0 25-15,0-25 0,-25 25 16,25 0-16,0 0 15,0 25-15,0-25 0,1 25 16,24-1-16</inkml:trace>
  <inkml:trace contextRef="#ctx0" brushRef="#br0" timeOffset="996">6126 847 0,'0'24'62,"-25"1"-46,1 0-16,24 0 0,-25 0 16,0 25-16,25 0 0,-25-25 15,0 24-15,0 1 16,25 0-16,-25-25 15,0 25-15,25-25 0,-25-1 16,25 1-16,0 0 0,0 0 16,0 0-1,0-50 1,25 25 0,-25-25-1,25 25-15,0 0 16,0 0-1,0 0-15,0 0 16,0 0-16,24 0 0,1 0 16,0 0-16,0 0 15,0 25-15,0-25 0,24 0 16,-24 0-16,0 0 16,0 0-16,-1 0 0,-24 25 15,0-25-15,0 0 0,0 0 16,-25-25 15,-25 0-15,25 0-1,0 0-15,-25 1 16,25-1-16,-25 0 16,25 0-16,-25 0 0,1-25 15,-1 0-15,25 25 0,-25-24 16,0-1-16,0 0 15,25 25-15,0-25 0,-25 25 16,25 1-16,0-1 0,0 0 16,0 0-16,0 0 15,0 50 63</inkml:trace>
  <inkml:trace contextRef="#ctx0" brushRef="#br0" timeOffset="3033">5429 249 0,'0'-25'16,"-25"25"0,0 0-1,0 0-15,1 0 16,-26 0-16,25 0 0,-25 0 16,0 0-16,-24 0 15,24 0-15,-25 0 0,-25 0 16,1 0-16,24 25 0,-49-25 15,24 0-15,-25 0 16,26 0-16,-26 25 0,1-25 16,24 0-16,-24 0 15,-1 0-15,1 0 0,24 0 16,-24 0-16,24 0 0,0 0 16,-24 0-16,49 0 15,-24-25-15,24 25 0,-25 0 16,26-25-16,-1 25 15,0 0-15,0 0 0,1 0 16,-1 0-16,0 0 0,1 0 16,-26 0-16,25 0 15,-24 0-15,24 0 0,-25 0 16,1 0-16,24 0 16,-25 0-16,26 0 0,-1 0 15,0 0-15,1 0 0,24 0 16,-25 0-16,25 0 15,25-25-15,-24 25 0,24 0 16,-25 0-16,25 0 16,-25 0-16,25 0 0,-25 0 15,26 0-15,-26 0 0,0 0 16,25 0-16,-25 0 16,25 0-16,0 0 0,1 0 15,-1 0-15,0 0 16,0 0-1,50 0 17,-25-25-17</inkml:trace>
  <inkml:trace contextRef="#ctx0" brushRef="#br0" timeOffset="3368">374 0 0,'-25'0'31,"25"25"-31,-25-25 15,0 25 1,0-25-16,25 25 0,-49-1 16,24 1-16,0 0 15,0-25-15,-25 25 0,25 0 16,0 0-16,0-25 0,1 25 16,24 0-16,0 0 15,0 0-15,24-1 0,1 1 16,0 25-16,25-25 0,-25 0 15,25 0-15,0-25 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21.1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0 597 0,'0'-25'16,"0"50"31,0 0-32,0 0-15,0 25 0,25-25 16,-25 0-16,25-1 16,-25 1-16,0 0 0,25 0 15</inkml:trace>
  <inkml:trace contextRef="#ctx0" brushRef="#br0" timeOffset="301">199 398 0,'-25'-25'0,"25"50"16,25-25 0,-25 25-16,25-25 0,0 25 15,0 0-15,0 0 16,-25 24-16,25-24 0,-1 25 16,-24-25-16,25 25 0,-25 0 15,0-1-15,0 1 16,-25-25-16,1 25 0,-1 0 15,0-25-15,-25-1 16,25 26-16,0-50 0</inkml:trace>
  <inkml:trace contextRef="#ctx0" brushRef="#br0" timeOffset="1531">647 498 0,'0'24'47,"0"1"-47,-25 0 16,25 0-16,0 0 15,0 25-15,0-25 16,0 0-16,0 0 0,0-1 16,0 1-1,0-50 1,0 1 0,0-1-16,0 0 15,0-25-15,0 25 0,0-25 16,0 0-16,0 1 15,0-1-15,0 25 0,25-25 16,-25 25-16,25 0 0,0 25 16,0 0-1,0 25-15,0 0 0,0 0 16,24 25-16,-24-25 16,0 25-16,0-1 0,0 1 15,0-25-15,0 25 0,-25-25 16,25 0-16,-25 0 15,0-1-15</inkml:trace>
  <inkml:trace contextRef="#ctx0" brushRef="#br0" timeOffset="1693">672 622 0,'0'-25'16,"25"25"-1,0 0-15,0 0 0,0 0 16,0-25-16,0 25 16,-1-25-16,26 25 0</inkml:trace>
  <inkml:trace contextRef="#ctx0" brushRef="#br0" timeOffset="2052">1095 498 0,'0'24'16,"0"1"15,0 0-15,25-25-1,-25 25-15,25 0 0,-25 0 16,0 0-16,25-25 0,-25 25 15,25-25 1,0 0 0,-25-25-16,0 0 15,25 0-15,0 0 16,-25 0-16,0 0 0,25 0 16,-25 1-16,0-26 15,0 25-15,0 0 16,-25 25-16,0 0 15,25 25 1</inkml:trace>
  <inkml:trace contextRef="#ctx0" brushRef="#br0" timeOffset="2306">1494 224 0,'0'-25'16,"0"50"31,0 0-47,25-1 0,-25 1 15,0 25-15,25-25 0,0 25 16,-25 0-16,0-25 15,25 24-15,-25-24 0,0 0 16,0 0-16,0 0 16</inkml:trace>
  <inkml:trace contextRef="#ctx0" brushRef="#br0" timeOffset="2995">1469 498 0,'0'-25'0,"0"0"15,0 0 17,25 25-32,0 0 15,0-25-15,25 25 16,-26 0-16,1-25 0,0 25 16,0-25-16,0 25 0,0-25 15,0 25 1,-25-25-16,0 0 15,-25 25-15,25-24 16,0 48 0,0 1-1,0 0-15,0 0 16,0 0-16,25 0 0,-25 25 16,0-25-16,25 24 15,-25-24-15,0 0 0,0 25 16,0-25-16,0 0 15,25-25 17,-25-25-32,25 0 0,-25 0 15,24 0-15,-24 0 16,25 0-16,0 25 0,-25-24 16,0-1-16,25 25 15,0 0-15,-25 25 16,25-1-16,-25 1 15,25-25 1,-25 25-16,25-25 0,0 0 16,0 0-1,-1-25-15,1 0 16,0 1-16,-25-1 16,0 0-16,0 0 15,0 0-15,0 0 16,-25 25-16,25-25 15,-25 25-15,1 25 16,-1 0-16,25 0 16,0 25-16,0-25 15,0-1-15,0 1 0,25 0 16,-1 0-16,1 0 16,0-25-1,0 0-15</inkml:trace>
  <inkml:trace contextRef="#ctx0" brushRef="#br0" timeOffset="3372">2341 348 0,'-25'0'0,"50"25"63,-1 0-48,-24 0-15,25-25 16,-25 25-16,0 0 16,0 0-16,0-1 15,-25-24 1,25-24 0,0-1-1,25 0-15,-25 0 16,25 25-16,-25-25 0,0 0 15,25 25-15,-25-25 16,25 25-16,-25 25 16,25 0-16,-25 0 15,0 25-15,0-25 16,25-1-16,-25 1 16,25-25-1</inkml:trace>
  <inkml:trace contextRef="#ctx0" brushRef="#br0" timeOffset="3589">2664 124 0,'-25'0'16,"1"0"-1,24 25-15,0 0 16,0 0-16,0 0 15,24 0-15,-24 24 0,25-24 16,-25 0-16,25 25 0,-25-25 16,25 0-16,-25 0 15,0 0-15,0-1 0</inkml:trace>
  <inkml:trace contextRef="#ctx0" brushRef="#br0" timeOffset="3757">2590 398 0,'0'-25'16,"0"0"0,25 25-1,-1 0 1,1 0-16,0-25 16,0 25-16,25 0 0,-25 0 15,0 0-15,0-25 0</inkml:trace>
  <inkml:trace contextRef="#ctx0" brushRef="#br0" timeOffset="3925">2888 298 0,'0'-25'16,"-24"25"0,24 25 15,24 0-15,-24 0-16,0 0 15,25 0-15,-25 0 16,25 0-16,-25 0 0,0 0 15,25 24-15,-25-24 16,0 0-16</inkml:trace>
  <inkml:trace contextRef="#ctx0" brushRef="#br0" timeOffset="4087">2963 124 0,'-25'-25'15,"0"25"1,0 0-16,1 0 16,24 25-16,-25 0 31</inkml:trace>
  <inkml:trace contextRef="#ctx0" brushRef="#br0" timeOffset="4375">3162 249 0,'0'-25'32,"0"0"-17,-25 25-15,1 0 16,-1 0-16,0 25 15,0-25 1,0 25-16,25-1 0,-25 1 16,25 0-16,0 0 15,0 25-15,25-25 0,0 0 16,0-25-16,0 25 0,0 0 16,24-25-16,1 0 15,-25 0-15</inkml:trace>
  <inkml:trace contextRef="#ctx0" brushRef="#br0" timeOffset="5017">3511 249 0,'-25'0'32,"0"0"-17,0 0 1,0 0-1,0 0 1,1 0 0,-1 24-16,25 1 15,-25 0-15,25 0 16,0 0 0,25 0-16,0 0 15,-1-25 1,1 0-16,0 0 15,0 0-15,0-25 0,0 25 16,-25-25-16,25 25 16,-25-25-16,0 0 0,0 0 15,0 0-15,0 1 16,-25 24 0,25 24-1,0 1 1,0 0-16,25 0 15,-25 0 1,25 0-16,0 0 16,0-25-16,-1 0 15,1-25-15,0 25 16,0-25-16,0 0 0,-25 0 16,25 0-16,0 0 0,-25-24 15,25 24-15,-25-25 16,0 25-16,0 0 0,-25-25 15,0 50-15,25-25 16,-25 1-16,0 24 16,25 24-16,-25-24 0,25 25 15,0 0-15,0 25 16,0-25-16,25 25 0,-25-25 16,25 24-16,0 1 15,-25-25-15,25 0 0,0 0 16,-25 0-16</inkml:trace>
  <inkml:trace contextRef="#ctx0" brushRef="#br0" timeOffset="5215">3660 273 0,'-25'0'0,"1"0"16,48 0-1,26 0 1,-25 0-16,25-24 16,-25 24-16,25-25 15,0 25-15,-1-25 0,1 25 16</inkml:trace>
  <inkml:trace contextRef="#ctx0" brushRef="#br0" timeOffset="5977">3959 273 0,'0'25'0,"25"-25"63,0 0-48,0 0-15,0 0 16,0 0-16,0-25 0,0 25 15,-1 0-15,1-24 16,0 24-16,-25-25 0,0 0 31,0 0-31,-25 25 16,0 0-16,1-25 0,-1 25 16,0 0-16,0 0 15,0 0-15,0 0 0,0 0 16,0 0-16,25 25 15,-25-25-15,25 25 0,0 0 16,25 0-16,-25-1 0,25 1 16,0 0-16,25 0 15,-25 0-15,25 0 0,-26 0 16,26-25-16,0 0 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39.0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155 150 0,'25'0'16,"-50"25"-1,1-1 1,-1 1-16,0 0 16,0 0-16,0 0 0,25 25 15,-25-25-15,25 25 0,0-1 16,0 1-16,25 0 15,-25-25-15,25 25 0,0-25 16,25 24-16,-26-24 0,26 0 16,-25-25-16,25 0 15,-25 0-15</inkml:trace>
  <inkml:trace contextRef="#ctx0" brushRef="#br0" timeOffset="366">454 399 0,'0'-25'15,"0"0"1,0 50 0,0 0-1,0 0 1,0-1-16,0 1 15,0 0-15,25 0 0,-25 0 16,25 0-16,0 0 16,0 0-16,-25 0 0,50-25 15,-25 0-15,-1 0 0,1 0 16,0-25-16,0 25 16,0-25-16,0 0 0,-25 0 15,0 0-15,0-25 16,0 25-16,0 1 0,0-1 15,-25 0-15,0 0 0,0 25 16,0 0 0</inkml:trace>
  <inkml:trace contextRef="#ctx0" brushRef="#br0" timeOffset="720">1127 424 0,'25'-25'16,"-25"0"-1,0 0 1,-25 25-16,0 0 16,0-25-16,0 25 15,0 0-15,0 25 16,0-25-16,0 25 0,25 0 15,25 0 1,-25-1-16,25 1 16,25-25-16,-25 25 15,0 0-15,25 0 0,-26-25 16,1 25-16,0-25 0,-25 25 16,0 0-16,0 0 15,-50-25-15,26 25 16,-26-1-16,0-24 15,25 0-15,-25 0 0,25 0 16,0 0-16</inkml:trace>
  <inkml:trace contextRef="#ctx0" brushRef="#br0" timeOffset="1105">1376 498 0,'-25'0'0,"0"25"16,0-25 0,50 0 15,0 0-31,0 0 16,0-25-16,-1 25 0,26 0 15,-25 0-15,0-25 16,0 25-16,0 0 0,0-25 15,-25 1 1,-25 24-16,0 0 16,0-25-16,0 25 0,0 0 15,-25 0-15,26 0 16,-1 0-16,0 0 0,0 0 16,25 25-16,-25-25 0,25 24 15,0 1-15,25-25 16,0 25-16,0 0 0,0 0 15,-1 0-15,26-25 0,-25 25 16,25-25-16,-25 0 16</inkml:trace>
  <inkml:trace contextRef="#ctx0" brushRef="#br0" timeOffset="1427">1674 399 0,'0'-25'15,"25"0"1,-25 0-16,25 25 0,0 0 16,0 0-1,0 25-15,0 0 16,0 0-16,-25 0 0,25-1 16,-25 1-16,0 0 15,-25-25-15,25 25 0,-25-25 16,0 25-16,0-25 15,0-25 1,25 0-16,0 0 16,25 0-16,-25 1 15,25-1-15,0-25 0,0 25 16,0 0-16,0 0 16,-1 25-16,1-25 15</inkml:trace>
  <inkml:trace contextRef="#ctx0" brushRef="#br0" timeOffset="1741">2272 175 0,'-25'0'0,"25"-25"15,-25 25-15,25 25 32,0-1-17,0 1-15,0 0 16,0 0-16,25 25 0,-25-25 15,0 25-15,25-25 0,-25-1 16,0 26-16,25-25 16,-25 0-16</inkml:trace>
  <inkml:trace contextRef="#ctx0" brushRef="#br0" timeOffset="2143">2546 25 0,'0'-25'16,"25"25"15,0 25-15,0 0-1,0 0-15,0 0 0,-1 25 16,1-25-16,25 24 0,-50 1 16,25 25-16,-25-25 0,-25-1 15,0 1-15,-25 0 16,-24-25-16</inkml:trace>
  <inkml:trace contextRef="#ctx0" brushRef="#br0" timeOffset="3336">1052 1220 0,'0'-25'16,"0"1"-16,0-1 15,-25 25-15,25 25 47,0-1-47,0 1 0,0 0 16,0 0-16,-25 100 31,25-100-31,0 24 0,0-24 16,-25 0-16,25 0 15,0 0-15,0-50 32,0 0-32,0-25 15,25 26-15,-25-26 0,25 0 16,-25 0-16,0-25 15,25 26-15,0-1 0,0 0 16,0 0-16,-25 0 16,49 25-16,-24 1 0,0 24 15,0 0-15,0 0 16,0 0-16,0 24 0,0-24 16,0 50-16,0-25 0,-25 0 15,24 25-15,-24-25 16,25 25-16,-25-26 0,0 26 15,0-25-15,0 0 16</inkml:trace>
  <inkml:trace contextRef="#ctx0" brushRef="#br0" timeOffset="3995">1152 1295 0,'-25'-25'16,"0"25"-16,0 0 0,25-25 15,0 0 1,25 25-16,0-25 16,0 25-16,-1-24 15,1 24-15,25-25 0,-25 0 16,25 25-16,-25-25 0,25 25 16,-26-25-16,1 25 15,0-25-15,0 25 0,0 0 16,0 0-16,-25 25 15,0 0 1,25 0-16,-25 0 0,0 0 16,0-1-16,0 1 15,25 0-15,-25 0 0,0 0 16,0 0-16,0 0 16,-25-25-1,25-25 1,0 0-1,0 0-15,0 0 0,0 0 16,0 0-16,25-24 0,-25 24 16,25 0-16,-25 0 15,25 0-15,-1 25 16,1 0-16,0 0 16,0 25-16,0 0 15,-25 0-15,25 0 16,-25 0-1,0-1-15,25-48 47,-25-1-47,25 0 16,0 0-16,-25 0 16,25 25-16,-1-25 0,1 0 15,0 50 1,-25 0-1,0 0 1,0 0-16,25 0 0,-25 24 16,0-24-16,25 0 0</inkml:trace>
  <inkml:trace contextRef="#ctx0" brushRef="#br0" timeOffset="4376">2173 1146 0,'-25'0'16,"0"0"-1,0 0 1,50 0 15,0 0-15,0-25-16,-1 25 0,1 0 15,0-25-15,0 25 16,0-25-16,0 25 0,-25-25 16,0 0-1,-25 25-15,0-25 16,0 25-16,0 0 0,-24 0 16,24 0-16,-25 0 15,25 25-15,0-25 16,25 25-16,0 0 0,25 0 15,-25 0-15,25 0 16,0 0-16,25-1 0,-26-24 16,1 25-16,25-25 15,-25 0-15</inkml:trace>
  <inkml:trace contextRef="#ctx0" brushRef="#br0" timeOffset="4783">2372 1021 0,'0'-25'0,"-25"0"16,25 0-16,25 25 31,0 25-15,0 0-16,-1-25 16,-24 25-16,25 0 0,0 0 15,-25 0-15,0 0 0,0 0 16,0 0-1,-25-1-15,0-24 16,1 0 0,24-24-16,-25-1 0,25 0 15,0 0-15,0 0 0,25 0 16,-1 0-16,-24 0 16,25 0-16,0 0 0,0 1 15,0 24-15,0 0 16,0 0-16,0 0 0,0 24 15,0-24-15,-25 25 0,24 0 16,-24 0-16,25 0 16,-25 0-16,0 0 15,25-25-15,-25 25 16,0 0 0,25-25-16</inkml:trace>
  <inkml:trace contextRef="#ctx0" brushRef="#br0" timeOffset="4962">2646 772 0,'-25'-25'16,"25"0"-16,-25 25 15,25 25 16</inkml:trace>
  <inkml:trace contextRef="#ctx0" brushRef="#br0" timeOffset="5263">3019 946 0,'0'-24'15,"-25"24"-15,25-25 0,-25 25 16,25-25-16,-25 25 0,1 0 16,24-25-16,-25 25 15,0 0-15,0 0 0,0 25 16,25 0-16,-25-25 15,25 25-15,0-1 0,0 1 16,0 0-16,25 0 0,0-25 16,-25 25-16,50-25 15,-25 25-15,24-25 0,1 0 16</inkml:trace>
  <inkml:trace contextRef="#ctx0" brushRef="#br0" timeOffset="5671">3368 922 0,'-25'-25'0,"0"25"16,0-25 0,0 0-16,0 0 15,0 25 1,0 0-16,25 25 15,-24-25-15,24 25 0,0 0 16,-25 0-16,25-1 16,0 1-16,0 0 15,25-25-15,-25 25 16,24-25-16,1 0 16,0 0-16,0 0 0,0 0 15,0 0 1,-25-25-16,0 0 0,25 0 15,-25-24 1,0 24-16,0 0 16,0 0-16,25 25 15,-25 25 1,25 0-16,-25 0 0,25 24 16,-25-24-16,25 25 0,-25 0 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2:18.2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2817 0,'-25'-25'15,"50"0"1,0 25-16,0 0 0,0 25 15,0 0-15,25 0 16,-1 25-16,1-1 0,25 1 16,0 0-16,-26 0 15,26 25-15,0-26 0,-1 1 16,-24 25-16,25-25 0,-25-1 16,0-24-16,-25 25 15,-1-25-15,1 0 0,0 0 16,0-25-16</inkml:trace>
  <inkml:trace contextRef="#ctx0" brushRef="#br0" timeOffset="294">872 2842 0,'0'-25'15,"0"0"-15,-25 25 0,25-25 16,0 0-1,25 25 1,-25 25 0,0 0-16,25 0 0,-25 0 15,25 0-15,-25 25 0,0-1 16,25 26-16,-25-25 16,0 25-16,24-26 0,-24 26 15,25-25-15,0 25 0,-25-26 16,25-24-16,-25 25 15,25-25-15,-25 0 0,0 0 16,25-25-16,0-25 16</inkml:trace>
  <inkml:trace contextRef="#ctx0" brushRef="#br0" timeOffset="509">1270 3190 0,'25'0'0,"-25"-24"15,0-1 1,25 25 0,-25 25-1,25-1-15,-25 1 16,25 0-16,-25 0 0,25 0 16,-25 25-16,25-25 0,-25 0 15,25 0-15,-25-1 16,0 1-16</inkml:trace>
  <inkml:trace contextRef="#ctx0" brushRef="#br0" timeOffset="661">1370 2966 0,'0'-25'16,"0"1"-16,0-1 15,-25 25-15,25-25 0,0 50 31,0 0-15,25-1-16</inkml:trace>
  <inkml:trace contextRef="#ctx0" brushRef="#br0" timeOffset="1507">1569 3066 0,'25'25'15,"-25"0"1,25-25-16,-25 25 15,25-25 1,0 0 0,0 0-1,-1-25-15,1 25 16,0-25-16,0 25 16,0-25-16,0 0 15,-25 0-15,0 0 16,-25 25-16,0-25 15,-25 25-15,25 0 16,1 0-16,-1 0 16,0 25-16,0-25 0,25 25 15,-25 25-15,25-25 0,0 0 16,0 25-16,25-26 16,-25 1-16,25 25 0,0-25 15,0 0-15,-1 0 16,26-25-16,0 25 0,-25-25 15,25 0-15,0-25 0,-1 0 16,1 0-16,0 0 16,-25 0-16,0-25 0,0 26 15,-25-26-15,0 0 0,-25 25 16,0-25-16,25 25 16,-25 0-16,25 1 0,-25-1 15,25 50 16,25-1-15,-25 1-16,25 0 16,0 25-16,-25-25 0,25 0 15,-25 0-15,25 0 16,-25 0-16,25-1 16,-1-24-1,-24-24-15,25-1 16,-25 0-16,0-25 15,25 25-15,-25 0 16,0-25-16,25 25 0,-25 1 16,25 24-1,0 24-15,-25 1 16,25-25-16,0 50 0,0-25 16,0 0-16,-1 0 15,1-25-15,0 25 0,25-25 16,-25 0-16,0 0 0,0 0 15,0-25-15,0 0 16,-25-25-16,0 25 16,0-25-16,0 26 15,0-26-15,-25 25 0,0 0 16,0 0-16,0 0 0,0 25 16,0 0-16,0 0 15,0 0-15,0 25 0,1 0 16,24 0-1</inkml:trace>
  <inkml:trace contextRef="#ctx0" brushRef="#br0" timeOffset="1871">2789 2817 0,'25'0'0,"0"0"31,0 0-16,0 0 1,0 0-16,0 0 16,0 0-16,-1 0 0,1 0 15,0 0-15,0-25 0,0 25 16,0-25 0,-25 0-1,-25 25-15,0-25 16,0 0-16,0 1 15,0 24-15,25-25 0,-24 25 16,-1 0-16,0 0 16,0 25-16,25-1 15,0 26-15,0-25 0,0 0 16,0 25-16,25-25 16,0 0-16,0 0 0,24-1 15,-24-24-15,0 0 16,25 0-16</inkml:trace>
  <inkml:trace contextRef="#ctx0" brushRef="#br0" timeOffset="2183">3237 2692 0,'0'-49'16,"-24"24"-16,-1 0 0,25-25 16,-25 25-16,25 0 0,25 0 15,0 25 1,-1 25-16,26 0 0,-25 0 15,25 0-15,0 0 16,-25 25-16,25-1 0,-26-24 16,1 25-16,0-25 0,-25 0 15,0 0-15,-25 0 16,0-25-16,1 0 0,-1 0 16,0 0-16,0-25 15,0-25-15,0 25 0,25-50 16,0 26-16,25-26 15,0 25-15,0 0 0,25 1 16,-26-1-16,26 25 0,-25 0 16,0 25-16,0 0 15</inkml:trace>
  <inkml:trace contextRef="#ctx0" brushRef="#br0" timeOffset="2719">1345 1398 0,'0'-25'0,"-25"0"16,25 75 15,25-26-31,0 26 0,0 0 15,0 25-15,0-1 16,24 1-16,1 25 0,0-26 16,-25 1-16,25 0 0,-25 0 15,-1-1-15,1-24 16,0 0-16,-25 0 0,0-25 16,0 0-16</inkml:trace>
  <inkml:trace contextRef="#ctx0" brushRef="#br0" timeOffset="3005">1594 2369 0,'-25'-25'0,"25"0"16,-25 25-16,25-25 0,0 0 15,25 0 1,0 25 0,0 0-16,25 0 15,-25 0-15,24 25 0,1-25 16,-25 25-16,25-25 0,-25 0 15,0 25-15,0-25 16,-1 0-16,-24-25 31,0 0-31,-24 25 16,24-25-16,-25 0 16,0 25-1,25 25 1,-25-25-16,25 25 15</inkml:trace>
  <inkml:trace contextRef="#ctx0" brushRef="#br0" timeOffset="3720">324 750 0,'-25'0'16,"0"-25"-16,0 25 0,0 0 15,25 25 1,0 0-16,0 25 15,0-25-15,25 24 0,0 26 16,0-25-16,-25 0 16,25 0-16,0-1 0,-25 1 15,0-25-15,0 0 0,0 0 16,0 0-16,-25-25 16,25-25-1,0 0-15,-25 0 16,25-25-16,-25 1 0,0-26 15,0 0-15,0-25 0,1 1 16,-1-1-16,0-24 16,25 24-16,0 1 0,0-1 15,0 0-15,25 51 16,24-26-16,1 50 0,0 0 16,25 25-16,-1 25 0,-24 0 15,25 0-15,-25 25 16,-25-1-16,24 26 0,-24-25 15,-25 25-15,0-1 16,-25 1-16,1-25 0,-1 0 16,-25 24-16,0-49 0,0 25 15,0-25-15,26 0 16,-26-25-16,25 0 0,0 0 16,0-25-16,25 0 15,0 0-15,0-25 0,0 25 16,25 0-16,25 1 0,-25-1 15,24 25-15,26 25 16,-25-1-16,0 26 0,0 0 16,-1 0-16,1 0 15,0 24-15,0-24 0,0 0 16,-25 0-16,24-25 0,-24 0 16,0-25-16</inkml:trace>
  <inkml:trace contextRef="#ctx0" brushRef="#br0" timeOffset="4080">1220 700 0,'0'-25'15,"0"0"-15,-24 1 0,-1-1 16,0 25 0,0 0-1,25 25 1,0-1-16,0 1 15,25 25-15,-25-25 0,25 0 16,-25 25-16,25-25 16,-1 0-16,1-25 0,0 0 15,0 0-15,0 0 0,-25-25 16,25 0-16,-25 0 16,25 0-16,-25 0 0,0-25 15,-25 0-15,0 26 16,0-26-16,0 25 0,0 0 15,0 0-15,1 25 16,-1 0-16,25 25 16,0 0-16,25 0 15,-1 0-15,-24 0 0,25-1 16,0-24-16</inkml:trace>
  <inkml:trace contextRef="#ctx0" brushRef="#br0" timeOffset="4289">1445 252 0,'0'-25'0,"-25"0"0,25 0 15,-25 0-15,50 50 32,-25 0-32,25 25 15,-1 0-15,26 0 16,-25-1-16,0 1 0,0 25 15,0-25-15,0 0 16,0-1-16,0-24 0,-1 0 16</inkml:trace>
  <inkml:trace contextRef="#ctx0" brushRef="#br0" timeOffset="4667">1793 576 0,'0'-25'16,"0"0"-16,0 0 31,25 25-15,0 0-16,0 0 15,0-25-15,0 25 0,0 0 16,-1-25-16,1 25 0,0-25 16,0 25-16,0-25 15,-25 1-15,0-1 0,-25 0 16,0 0-1,0 25-15,0-25 0,-24 25 16,24 0-16,-25-25 0,25 25 16,0 0-16,-25 25 15,50 0-15,-25 0 0,25 25 16,25-26-16,0 26 16,0 0-16,0 0 0,25 0 15,0-25-15,-1-1 0,1 1 16,0 0-16,0-25 15,-25 0-15,25 0 0,-25 0 16,-25-25-16,24 25 16,-24-25-16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2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376 182 24575,'-1'-16'0,"0"12"0,1 0 0,-1-1 0,1 1 0,0 0 0,0 0 0,1 0 0,-1 0 0,1 0 0,0 0 0,0 0 0,3-8 0,-4 12 0,1 0 0,-1 0 0,1 0 0,-1 0 0,1 0 0,0 0 0,-1 0 0,1 1 0,-1-1 0,1 0 0,-1 0 0,1 0 0,0 1 0,-1-1 0,1 0 0,-1 0 0,0 1 0,1-1 0,-1 1 0,1-1 0,-1 0 0,1 1 0,-1-1 0,0 1 0,1-1 0,-1 1 0,0-1 0,1 1 0,-1-1 0,0 1 0,0-1 0,0 1 0,1 0 0,-1-1 0,0 2 0,11 23 0,-11-25 0,20 69 0,-2 0 0,16 139 0,-23-129 0,54 521-145,-29 6-364,-18-262 521,-16-311-12,45 885 2,-47-1-19,-74-314-3,41-394 619,8 22-519,12-93-82,13-133 2,-1 2 0,0 0 0,0 0 0,1 0 0,0 0 0,1 0 0,1 8 0,-2-14 0,0 0 0,1 0 0,-1 1 0,1-1 0,0 0 0,-1 0 0,1 0 0,0 0 0,0 0 0,-1 0 0,1 0 0,0 0 0,0 0 0,0-1 0,0 1 0,0 0 0,0 0 0,0-1 0,1 1 0,-1-1 0,0 1 0,0-1 0,0 0 0,1 1 0,-1-1 0,0 0 0,0 0 0,1 0 0,-1 0 0,0 0 0,0 0 0,1 0 0,-1 0 0,0 0 0,0-1 0,1 1 0,-1 0 0,0-1 0,0 1 0,2-2 0,79-27 0,37-10 0,65 1-213,251-20-1,195 21-906,-612 37 1107,1600-39-3278,5 34 1578,-184 2-125,-1395 3 1848,818-27 1408,-846 26-1371,5 0 509,0-1 0,0-1 0,34-9 0,-53 12-468,0-1 1,-1 1-1,1-1 1,-1 0 0,1 1-1,0-1 1,-1 0-1,1 0 1,-1 0-1,0 0 1,1 0-1,-1 0 1,0-1 0,0 1-1,0 0 1,0-1-1,2-1 1,-3 2-25,0 0 1,0 0-1,1 0 1,-1 0-1,0-1 0,0 1 1,0 0-1,0 0 1,-1 0-1,1 0 1,0 0-1,0 0 1,-1 0-1,1 0 0,0 0 1,-1 0-1,1 0 1,-1 0-1,1 0 1,-2-1-1,-5-6 204,1 1 1,-2 0-1,1 1 0,-1 0 1,-8-6-1,-3-2-179,15 10-84,1 0 0,-1 0 0,1 0 0,0 0 0,0-1 0,0 1 0,1-1 0,-1 0 0,1 0 0,0 0 0,-1-6 0,-1-8-6,-4-35-1,7 37 2,-2 0 0,-5-24 0,-13-23 0,-8-25 0,-22-116 0,-1-330 0,31 243 0,-63-391-1032,0 6 128,66 455 911,12-236 0,44 101-371,-2 12 844,-35 322-285,-2 1-1,-1-1 1,0 1-1,-2 0 1,0 0 0,-2 0-1,-11-30 1,-8-6-48,-42-71-1,35 72-190,28 48 44,0-1 0,1 0 0,1 1 0,-1-1 0,1 0 0,-1-17 0,3 17 0,-2 0 0,1 0 0,-1 1 0,-1-1 0,-5-13 0,7 19 0,-1 1 0,0 0 0,-1-1 0,1 1 0,0 0 0,-1 0 0,0 1 0,0-1 0,0 0 0,0 1 0,0 0 0,0 0 0,0 0 0,-1 0 0,1 0 0,-1 1 0,0-1 0,-4 0 0,-15-3 0,0 1 0,-1 1 0,1 1 0,-31 2 0,-12-2 0,-1277-43-2068,-3 45 0,335 30 1683,2 27-353,100-4 289,584-39-80,-158 9 4476,312-21-1670,-18 1-2264,183-3-104,1 0 0,-1 1 0,1 0 0,-1 0 0,1 0 0,-1 1 0,1-1 0,0 1 0,0 0 0,0 1 0,0-1 0,0 1 0,1 0 0,-7 5 0,6 2-6735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2:43.2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52 523 0,'-25'0'0,"25"-25"16,-25 25-16,25-25 15,0 0-15,0 0 16,0 0 0,25 0-16,0 1 15,0-1-15,0 25 16,0-25-16,0 25 0,-1-25 15,26 25-15,-25 0 0,0 25 16,-25 0-16,25 0 16,-25-1-16,0 26 0,-25-25 15,25 25-15,-25 0 16,0 0-16,-25-1 0,26-24 16,-26 0-16,25 0 0,0 0 15,25 0-15,-25-25 16,50-25-1,0 25-15,0-25 16,0 0-16,24 0 0,1 0 16,0 25-16,0-25 0,0 1 15,-1 24-15,1 0 16,-25 0-16,25 0 0,-25 0 16,0 0-1</inkml:trace>
  <inkml:trace contextRef="#ctx0" brushRef="#br0" timeOffset="300">500 149 0,'0'-25'0,"-25"1"16,0-26-16,25 25 15,-25 25-15,25-25 0,25 25 16,0 25-1,25 0 1,-25 25-16,0-26 0,25 26 16,-1-25-16,-24 25 15,0 0-15,0 0 0,0-1 16,-25 1-16,0-25 0,0 25 16,0-25-16,0 25 15,-25-26-15,0 1 0,25 25 16,-25-50-16,0 25 15,1 0-15,-1-25 0,0 25 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2:44.4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74 697 0,'0'-25'16,"0"1"-16,-25-26 0,1 25 16,24 0-16,-25 0 15,25 0-15,0 0 0,0 0 16,25 0-16,-25 1 0,24-1 16,1 0-16,0 0 15,0 25-15,25-25 0,-25 25 16,0-25-16,25 25 0,-26 0 15,1 0-15,25 25 16,-25-25-16,-25 25 0,25 0 16,-25 0-16,0 0 15,-25 24-15,25-24 0,-25 25 16,0-25-16,-25 25 16,26-25-16,-1 0 0,0-1 15,0 1-15,0-25 0,25 25 16,-25-25-16,50-25 15,0 25 1,0-25-16,0 25 0,24-24 16,-24 24-16,25-25 15,0 25-15,-25 0 0,25 0 16,-25 0-16,0 25 16,-1-25-16,1 24 0,-25 1 15,0 0-15,0 25 0,0-25 16,-25 0-16,1 0 15,-1 0-15,0-25 0,-25 25 16,25-25-16,0 0 16,-25 0-16,25 0 0,0-25 15,1 0-15</inkml:trace>
  <inkml:trace contextRef="#ctx0" brushRef="#br0" timeOffset="355">398 75 0,'-25'0'0,"25"-25"0,0 0 16,25 25-16,0-25 15,25 25 1,-25 0-16,25 25 0,-1 0 15,26-25-15,-25 25 0,0 25 16,-1-25-16,1 24 16,-25 1-16,0 0 0,-25 25 15,0-26-15,0 26 16,0-25-16,-25 25 0,0-26 16,0 1-16,0-25 15,25 0-15,-24 0 0,-1 0 16,25 0-16,-25-25 0,25 25 15,-25-25 17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46.6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6397 2294 0,'-24'0'0,"24"-25"16,-25 25-16,25 25 47,-25-25-47,25 25 15,0 0 1,0 0-16,0 24 0,0-24 16,0 25-16,0 0 0,0 25 15,0-26-15,0 26 16,0 0-16,25-1 0,-25 1 15,0 0-15,25 0 0,-25-1 16,0 1-16,0 0 16,24-1-16,-24-24 0,0 25 15,25-25-15,-25 24 16,0-24-16,0 25 0,0-25 16,25 0-16,-25-1 0,0 1 15,0 0-15,25 0 16,-25 0-16,0-1 0,0 1 15,25 0-15,-25-25 16,0 25-16,0-1 0,0-24 16,25 0-16,-25 0 0,0 0 15,0 0-15,0 0 16,0 0-16,-25 0 16,25 0-1,-25-25-15,25 24 16,-25-24-1,25 25 1,25-25 47,0 0-48,0 0-15,25 0 16,0 0-16,-1 0 15,26 0-15,0 0 0,24 0 16,26 0-16,-1 0 0,1 0 16,24-25-16,1 25 15,-1 0-15,1 0 0,-26 0 16,25 0-16,-24 25 16,-1-25-16,1 0 0,-1 0 15,1 0-15,24 0 0,-24 25 16,-1-25-16,1 0 15,-1 0-15,-24 0 0,0 0 16,-1 0-16,-24 0 16,-25 0-16,0 0 0,-26 0 15,1 0-15,0 0 16,-50 0 0,0 0 15,1 0-16,24 25-15,-25-25 16,25 25 0,0 0-16,0 0 15,0 0 1,0 0-16,0 0 16,0 0-16,0 24 0,0-24 15,0 25-15,0 0 16,0-25-16,0 25 0,0 24 15,0-24-15,0 0 0,0 25 16,0-1-16,0-24 16,0 25-16,25-1 0,-25 1 15,0 0-15,24 0 16,-24-1-16,25 1 0,-25 0 16,0-25-16,25 24 15,0 1-15,-25-25 0,25 24 16,-25-24-16,25 25 0,-25-25 15,25 0-15,-25-1 16,0 1-16,0 0 0,0 0 16,0 0-16,0-1 15,0 1-15,0-25 0,0 0 16,0 0-16,25 0 0,-25 0 16,0 0-16,0-1 15,25 1-15,-25 0 16,0 0-16,0 0 15,0 0-15,0 0 16,0 0 0,0-50 15</inkml:trace>
  <inkml:trace contextRef="#ctx0" brushRef="#br0" timeOffset="239">9759 7249 0,'0'25'16,"25"-25"-1,-25 25-15,25-25 0,0 0 16,0 25-16,0-25 15,0 25-15,-1 0 0,1-25 16,0 25-16,0 0 16,0 0-1</inkml:trace>
  <inkml:trace contextRef="#ctx0" brushRef="#br0" timeOffset="456">10481 7299 0,'25'-25'0,"0"25"16,-25-25-1,-25 25-15,-25 0 16,26 25-16,-1-25 16,0 25-16,-25-25 0,25 25 15,0-25-15,-25 25 16,25 0-16,1-25 0,-1 25 15,0 0-15,0 0 16,0-25-16</inkml:trace>
  <inkml:trace contextRef="#ctx0" brushRef="#br0" timeOffset="1429">10357 8494 0,'0'-25'0,"-25"1"16,25-1-16,0 0 16,-25 25-16,25-25 31,25 25-15,0 0-1,0 0 1,0 0-16,-25-25 0,25 25 15,-1 0-15,-24-25 16,25 25-16,-25-25 16,-25 25-1,1 0-15,-1 0 16,-25 0-16,0 0 0,0 0 16,0 0-16,-24 25 15,24 0-15,0-25 0,0 25 16,25 0-16,0 0 0,1 0 15,24 24-15,0-24 16,24 0-16,1 25 0,25-25 16,0 0-16,0 0 0,0-25 15,-1 25-15,1-25 16,25 0-16,-50 0 0,25 0 16,-25 0-16,-50-25 31,-25 25-31,25 0 15,-50 0-15,25 25 0,-24-25 16,24 25-16,0-1 16,0 1-16,0 0 0,26 25 15,24-25-15,0 25 0,0-25 16,24 24-16,26-24 16,-25 0-16,50-25 0,-25 25 15,24-25-15,1 0 0,0 0 16,-25 0-16</inkml:trace>
  <inkml:trace contextRef="#ctx0" brushRef="#br0" timeOffset="2029">10730 8743 0,'0'-24'15,"0"-1"-15,-25 0 32,25 0-17,0 50 17,0 0-32,25-25 0,-25 25 15,25-1-15,0 26 16,-25-25-16,25 0 0,-25 25 15,0-25-15,0 0 16,25 0-16,-25-1 16,0-48-1,0-1 1,0 0-16,25-25 16,-25 25-16,25-25 0,-25 25 15,25-24-15,0 24 16,-1 0-16,1 25 15,0 0-15,0 25 16,-25 0 0,25-1-16,-25 1 15,0 0-15,0 0 0,0 0 16,25-25 0,-25-25-1,0 0-15,25 0 16,-25 0-16,25 1 0,0-1 15,0 0-15,-1 0 16,1 0-16,0 25 0,0 0 16,0 25-1,-25 0-15,25 0 0,-25 24 16,0-24-16,25 0 0,-25 25 16,0-25-16,25-25 15</inkml:trace>
  <inkml:trace contextRef="#ctx0" brushRef="#br0" timeOffset="2479">11527 8395 0,'0'-25'0,"0"0"16,-25 25-16,25 50 31,0-25-31,0 24 15,25 1-15,-25 0 0,25 25 16,0-25-16,0 24 16,0 1-16,-25-25 0,25 25 15,-25-26-15,0 26 0,25-50 16,-25 25-16,0-25 16,0 0-16,-25-25 0,0 0 15,25-25 1,0 0-16,-25-25 0,25 0 15,0 0-15,0 1 0,0-26 16,25 25-16,-25-25 16,25 26-16,0-1 0,0 25 15,24-25-15,-24 50 0,0-25 16,0 25-16,25 0 16,-25 25-16,0 0 15,-25 0-15,0 0 16,-25 0-16,0 24 0,0-24 15,0-25-15,-25 25 16,25 0-16,0-25 0,1 0 16,-1 0-16,25-25 0</inkml:trace>
  <inkml:trace contextRef="#ctx0" brushRef="#br0" timeOffset="2684">12025 8345 0,'25'-25'15,"0"25"1,-25-25-16,0 50 16,0 0-1,25 0-15,-25 0 16,25 25-16,-25-26 0,25 26 16,-25 0-16,25 0 15,-25-25-15,25 25 0,-25-25 16,24 24-16,-24-24 0</inkml:trace>
  <inkml:trace contextRef="#ctx0" brushRef="#br0" timeOffset="3037">12399 8594 0,'0'-25'15,"25"25"-15,-25-25 0,0 0 16,0 0-16,0 0 15,-25 25 1,0 25 0,0 0-1,25 0-15,-25 0 0,25 0 16,0 0-16,0 0 16,25 0-16,-25 0 0,25 0 15,0-1-15,0-24 0,0 0 16,-1 0-16,1 0 15,0-24-15,0 24 0,0-25 16,-25 0-16,0 0 16,0 0-16,0 0 0,-25 0 15,0 0-15,0 0 0,0 0 16,1 25-16,-1 0 16,0 0-16,0 0 0</inkml:trace>
  <inkml:trace contextRef="#ctx0" brushRef="#br0" timeOffset="3422">12673 8494 0,'0'-25'0,"0"1"32,0 48-1,0 1-16,0 0-15,25 0 0,-25 0 16,0 0-16,25 25 16,-1-25-16,-24 0 0,25-25 15,0 25-15,0-25 16,0 0-16,0 0 0,0 0 16,0-25-16,-25 0 0,25 0 15,-25 0-15,0 0 16,0-25-16,25 25 0,-25 0 15,0 0-15,-25 25 16,25 25 0,-25 25-16,0 0 0,0 0 15,25 0-15,-25 24 16,0-24-16,25 25 0,-25-25 16,25-1-16,0 1 15,0-25-15,0 0 0,0 0 16</inkml:trace>
  <inkml:trace contextRef="#ctx0" brushRef="#br0" timeOffset="3806">13245 8569 0,'0'-25'0,"0"0"31,-24 25-31,24 25 47,24-25-47,-24 25 16,25-25 0,0 0-16,0 0 15,0-25-15,0 0 16,-25 0-1,0 0-15,-25 25 16,0-24-16,0 24 16,0 0-16,-24 0 0,24 0 15,0 24-15,0 1 0,0 0 16,0 0-16,25 0 16,0 0-16,25 0 0,-25 0 15,25 0-15,25 0 16,-1 0-16,1-25 0</inkml:trace>
  <inkml:trace contextRef="#ctx0" brushRef="#br0" timeOffset="4178">13743 8544 0,'-24'0'0,"-26"0"15,25 0-15,0-25 16,0 25-16,50 0 31,0 0-15,0 0-16,0 0 15,0 0-15,-1 0 16,1 0 15,-25-25-31,25 25 16,-25-25-16,0 1 0,25 24 15,-25-25-15,-25 0 16,0 25-16,-24 0 16,24 0-16,0 25 15,-25 0-15,25-1 16,0 1-16,25 0 0,0 25 16,0-25-16,25 0 15,25 25-15,0-50 0,-1 25 16,26-25-16</inkml:trace>
  <inkml:trace contextRef="#ctx0" brushRef="#br0" timeOffset="4538">14590 8370 0,'0'-25'0,"0"0"0,0 0 16,0 0-16,0 0 15,0 0-15,-25 1 0,0-1 16,-24 25-16,24 0 16,-25 0-16,0 25 15,25-25-15,-25 24 0,25 1 16,1 0-16,-1 0 16,25 0-16,25 0 0,-1 0 15,1 0-15,25 0 0,0 24 16,0-24-16,0 0 15,-1 0-15,1 0 0,-25 0 16,0 0-16,-25 0 16,-25 0-16,0 0 0,-25-25 15,1 25-15,-1-25 0,0 24 16,0-24-16,0 0 16,1 0-16,24-24 0,25-1 15</inkml:trace>
  <inkml:trace contextRef="#ctx0" brushRef="#br0" timeOffset="4921">14740 8519 0,'0'25'0,"-25"-25"0,0 0 16,50 0 30,0 0-46,-1 0 0,26 0 16,-25 0-16,0 25 16,0-25-16,0 0 0,0 0 15,0 0 1,-25-25-16,0 0 16,0 0-1,0 0-15,-25 25 0,25-24 16,-25-1-16,0 25 0,0-25 15,-25 25-15,25 0 16,0 0-16,1 25 0,-1-25 16,0 25-16,0-1 15,25 1-15,0 25 0,0-25 16,0 0-16,25 0 0,0 0 16,0-25-16,24 25 15,1-25-15,0 0 0,25 0 16</inkml:trace>
  <inkml:trace contextRef="#ctx0" brushRef="#br0" timeOffset="5155">15213 8270 0,'0'-50'16,"-25"26"-16,25-1 0,0 0 16,0 0-16,0 50 31,0 0-16,0 24-15,0-24 0,0 25 16,0 0-16,0 0 0,0 0 16,25-1-16,-25 1 15,0 0-15,25-25 0,0 0 16,-25 0-16,24 0 16,1-25-16</inkml:trace>
  <inkml:trace contextRef="#ctx0" brushRef="#br0" timeOffset="5288">15163 8519 0,'-25'-25'0,"0"0"16,0 25-16,25-24 15,25 24-15,25 0 0,0 0 16,24 0-16,1 0 16,0 0-16,24 0 0,-24 0 15,0 0-15</inkml:trace>
  <inkml:trace contextRef="#ctx0" brushRef="#br0" timeOffset="6009">8539 8021 0,'0'-50'0,"0"26"0,0-1 16,0 0 0,0 50-16,0 0 15,0 24-15,0 1 16,0 25-16,0 0 0,0 24 16,0 26-16,25-1 0,-25 1 15,0 24-15,0 1 16,0-1-16,0 0 0,0 1 15,0-1-15,0-24 0,0-1 16,0-24-16,25-1 16,-25-24-16,25 0 0,-25-25 15,0-25-15,25-1 16</inkml:trace>
  <inkml:trace contextRef="#ctx0" brushRef="#br0" timeOffset="7630">8489 8021 0,'-25'0'0,"25"-25"15,-25 25-15,25-25 16,25 1 0,0 24-16,0 0 15,0 0-15,50 0 0,-26 0 16,51-25-16,0 25 0,49 0 16,1-25-16,49 25 15,25-25-15,50 0 0,0 25 16,49-25-16,26 0 15,25 0-15,-1 0 0,26 25 16,24-25-16,0 1 0,-24-1 16,-1 25-16,-24-25 15,-1 25-15,-24-25 0,-50 25 16,-1 0-16,-49-25 16,0 25-16,-74 0 0,-1 0 15,-49-25-15,-26 25 0,-24 0 16,-25 0-16,-25-25 15,0 25-15,-25 25 63,24-25-63,-24 25 31,0 0-15,-24-25-1,24 25-15,0 0 16,0 0-16,0-1 16,0 1-16,0 25 0,24-25 15,-24 25-15,0 0 16,0 24-16,0-24 0,0 25 16,0 0-16,0-1 0,0 26 15,0-25-15,0-1 16,0 26-16,25-25 0,-25-1 15,25 26-15,0-25 0,0-1 16,0 26-16,0-25 16,0 24-16,0-24 0,0 25 15,-25-26-15,24 1 16,-24 25-16,0-26 0,0-24 16,-24 25-16,24-25 0,0 24 15,0-49-15,0 25 16,0 0-16,0-25 0,0 0 15,0 0-15,24-1 16,-24 1-16,0 0 16,-24-25-1,-1 0 1,0 25-16,0-25 16,0 0-1,25 25-15,-25-25 16,0 25-1,0-25-15,-25 0 16,1 0-16,-1 0 0,-50 0 16,1 0-16,-26 0 15,-24 0-15,-1 0 0,-24 0 16,0-25-16,-26 25 0,1 0 16,0 0-16,-25 25 15,0-25-15,0 25 0,0 0 16,-26-25-16,1 25 15,0 0-15,0-1 0,0 1 16,-25-25-16,25 25 0,0 0 16,0 0-16,25 0 15,25 0-15,0-25 0,25 25 16,24 0-16,1-25 16,24 25-16,1-25 0,24 24 15,-24-24-15,24 0 0,0 0 16,1 25-16,-1-25 15,1 0-15,24 0 0,-25 0 16,1 0-16,24 0 16,-25 0-16,26 0 0,-1 0 15,0 0-15,1 0 0,24 25 16,-25-25-16,25 0 16,0 0-16,1 0 0,24 0 15,-25 0-15,25 0 0,0 0 16,0 0-16,25-25 15,25 0 17,0 25-32,0 0 31,-25-24-31,0-1 16,0 0-1,0 0-15,0 0 16,0 0-16,0 0 0,0 0 15,0 0-15,0 0 16,0 1 0,-25-1-16,25 0 15,0 0 1,-25 25-16,25-25 0,0 0 16,0 0-16,0-25 0,0 25 15,-25 1-15,25-1 16,0 0-16,0 0 0,0 0 15,25 25 1,-25 25 0,0 0-1,0 0-15,0 0 16</inkml:trace>
  <inkml:trace contextRef="#ctx0" brushRef="#br0" timeOffset="11102">8987 7847 0,'0'-25'31,"25"25"-31,-25-25 32,0 0-1,0 0-15,0 0-1,0 1-15,0-1 16,0 0-16,0 0 0,0 0 15,25-25-15,-25 0 16,0 1-16,0-1 0,0 0 16,0-25-16,0 0 15,0 1-15,0-1 0,0 0 16,25-24-16,-25 24 0,0 0 16,0-24-16,0 24 15,0 0-15,0 1 0,0-1 16,-25 0-16,25 25 0,0-24 15,-25 49-15,25-25 16,0 25-16,0-25 0,-25 25 16,25 0-16,0 1 15,-25 24-15,25-25 16,0 0 0,0 0 15,0 0 0,0 0 0,0 0 16,25 25-47,-50 0 78,0 0-62,1 0-16,-26 0 16,25 0-16,-25 0 15,0 25-15,0-25 0,-24 0 16,-1 25-16,-25-25 15,-24 0-15,-1 25 0,1-25 16,-26 25-16,1-25 16,0 25-16,-26-25 0,1 0 15,25 0-15,-26 25 0,26-25 16,-1 0-16,26 0 16,-1 0-16,1 0 0,24 0 15,1 0-15,-1 0 0,25 0 16,1 0-16,-1-25 15,25 25-15,-25 0 0,51 0 16,-26-25-16,25 25 16,-25 0-16,25-25 0,0 25 15,0 0-15,0-25 16,1 25-16,-1 0 0,0 0 16,0-25-16,0 25 0,0 0 15,-25 0-15,25 0 16,0 0-16,-24 0 0,24 0 15,0 0-15,0 0 0,0-25 16,0 25 0,25-25-1,25 25 17,-25-25-32,0 0 46,0 1-30,0-1-16,0 0 16,25 0-16,-25 0 0,0 0 15,0 0-15,0-25 16,0 1-16,0-1 0,0 0 16,0 0-16,0-25 15,0 1-15,0-1 0,0 0 16,0 1-16,0-1 0,0-25 15,0 26-15,-25-1 16,25-25-16,0 26 0,0-1 16,0 0-16,0 0 15,0 1-15,0-1 0,0 0 16,0 26-16,0-26 0,0 25 16,0-25-16,0 1 15,25 24-15,-25 0 0,0-25 16,0 25-16,0 1 15,0-1-15,0 0 0,0 0 16,0 0-16,0 1 0,0 24 16,0-25-16,0 0 15,-25 0-15,25 1 0,0-1 16,0 0-16,-25 0 16,25 0-16,0 1 0,0-1 15,0 0-15,0 0 0,-25 25 16,25 0-16,0 0 15,0 1-15,-25-1 0,25 0 16,0 0-16,-25 0 0,25 0 16,-25 0-1,25 0-15,0 0 16,-24 0-16,24 0 16,0 1-1,0-1 1,-25 25 31</inkml:trace>
  <inkml:trace contextRef="#ctx0" brushRef="#br0" timeOffset="11656">4380 2369 0,'0'-25'16,"25"25"-16,-25-25 0,25 25 16,-25-25-16,25 25 15,-25-25-15,25 0 0,0 25 16,-25-25-16,25 0 0,-25 0 15,25 0-15,0 0 16,-25 1-16,24-1 0,-24 0 16,25 0-16,0 0 15,0 0-15,-25 0 16,25 25-16,0 0 31,0 0-31,0 25 16,0-25-16,0 25 15,-1 0-15,1 0 16,0 0-16,0 24 16,0-24-16,0 0 0,0 0 15,0 25-15,0-25 0,25 0 16,-50 0-16,24 0 16,1 0-16,0-1 0,-25 1 15</inkml:trace>
  <inkml:trace contextRef="#ctx0" brushRef="#br0" timeOffset="12909">2961 6975 0,'0'-25'0,"0"1"15,50-26-15,-25 25 16,24-25-16,1 0 0,25 0 16,25 1-16,-1-1 15,26-25-15,-26 25 0,51-24 16,-26-1-16,26 0 0,-26 1 15,1 24-15,-26-25 16,-24 25-16,0 25 0,-26-25 16,1 26-16,-25 24 0,0-25 15,-50 25 1,0 0-16,0 0 16,0 0-16,1 25 15,-1-25-15</inkml:trace>
  <inkml:trace contextRef="#ctx0" brushRef="#br0" timeOffset="13155">4430 5830 0,'-25'-25'0,"0"25"15,25-25-15,-25 25 0,25-25 31,25 25-31,0 0 16,0 0-16,25 25 0,0 0 16,-25 0-16,24 0 15,1 25-15,-25-1 0,0 1 16,-25 0-16,0 0 16,-25 25-16,0-26 0,-25 26 15</inkml:trace>
  <inkml:trace contextRef="#ctx0" brushRef="#br0" timeOffset="15039">272 8619 0,'0'-25'0,"0"0"15,0 0-15,0 0 0,0 0 16,-25 0-16,25 1 0,0-1 15,-25 0-15,0 25 16,25-25-16,-25 25 0,0 25 16,0 0-16,0 0 15,0-1-15,0 1 0,1 25 16,24 0-16,-25 0 0,25 0 16,0-1-16,25 1 15,-1 0-15,1 0 0,0-25 16,25 0-16,0-25 15,0 0-15,-1 0 0,1-25 16,0 0-16,0 0 0,-25-25 16,0 0-16,-25 1 15,0 24-15,0-50 0,-25 25 16,0 0-16,-25 25 0,25-24 16,-25 24-16,1 0 15,24 0-15,-25 25 0,25 0 16,0 0-16,25 25 15,0 0-15,0 0 0,0-1 16,25 1-16,0-25 16,0 25-16,0 0 0,0-25 15,24 0-15,-24 0 0,0 0 16,0 0-16,25 0 16,-25-25-16,0 0 0,0 25 15,-1-25-15,-24 1 16,25 24-16,0-25 0,0 25 15,-25 25-15,25-25 16,-25 24-16,25 1 16,-25 25-16,25-25 0,-25 0 15,0 0-15,25 0 0,-25 0 16,0 0-16,0 0 16,0-50-1,25 25 1,-25-25-16,0 0 0,25 0 15,-25 0-15,24 0 0,1 0 16,0 0-16,0 0 16,0 25-16,0 0 0,0 25 15,0-25 1,0 25-16,-25 0 0,25 0 16,-1 0-16,1 0 15,0 0-15,0-25 16,0 0-16,0 0 0,0-25 15,0 0-15,-25-25 16,25 25-16,-25-25 0,0 1 16,0-1-16,0-25 15,-25 25-15,25-24 0,-25 24 16,25-25-16,-25 25 0,25 25 16,0 0-16,-25 50 15,25 0-15,0 0 16,0 25-16,25 25 15,0-26-15,-25 1 0,25 0 16,0 0-16,0 0 0,0-25 16,-1 24-16,1-49 15,0 25-15,0-25 0,0-25 32,-25 0-32,0 1 0,0-1 15,0 0-15,0-25 0,0 25 16,0 0-16,0 0 15,0 0-15,0 50 16,25 0 0,-25 0-1,25 0-15,-25 0 0,25 0 16,-25 0-16,25-25 16,0 25-16,-1-25 0,1 24 15,0-24-15,0 0 0,25 0 16,-25-24-16,0-1 15,0 0-15,-25 0 16,0 0-16,0 0 16,0 0-16,0 0 0,0 0 15,-25 25-15,0-25 16,25 50 0,0 0-1,25-25-15,-25 25 16,25 0-16,0 0 0,-1-25 15,1 25-15,0-25 0,0 25 16,0 0-16,0 0 16,0-1-16,0 26 0,0 0 15,-25-25-15,0 25 16,0 25-16,-25-26 0,0 1 16,0 0-16,0 0 0,0 0 15,-25-1-15,25-24 16,1 0-16,-1-25 0,0 0 15,0 0-15,0 0 0,0-50 16,25 25-16,0-24 16,-25-1-16,25-25 0,0 25 15,25-24-15,0 24 16,0 0-16,0 25 0,25 0 16,-26 25-16,1 0 0,0 0 15,0 25-15</inkml:trace>
  <inkml:trace contextRef="#ctx0" brushRef="#br0" timeOffset="16000">2538 7996 0,'0'-25'0,"0"1"0,0-1 16,0 0-1,0 0-15,0 0 16,-25 25-16,25-25 16,-25 25-16,25 25 15,-25-25 1,25 25-16,0 0 16,0 0-16,0 0 15,25-25 32,-25-25-47,25 25 16,-25-25-16,0 0 15,0 0 1,0 0 0,-25 25-16,0 0 0,0 0 15,-25 25 1,25 0-16,0 0 0,0 0 15,-24 0-15,24 24 0,25 1 16,0 0-16,0 0 16,0-25-16,25 24 0,0-24 15,24 25-15,-24-25 16,25-25-16,0 25 0,25-25 16,-50 0-16,24 0 0,1 0 15,-25 0-15,0-25 16,-25 0-16,0 0 15,-25 25 1,0 0-16,0 0 0,-25 0 16,1 25-16,24-25 15,-25 25-15,0 0 0,25-25 16,-25 25-16,25 0 16,25 0-16,0 0 15,25-1-15,-25 1 16,25 0-16,0 0 0,0-25 15,25 25-15,-25-25 16,0 25-16,25-25 0,-26 0 16,26-25-16,-25 0 15,0 25-15,0-25 0,0 0 16</inkml:trace>
  <inkml:trace contextRef="#ctx0" brushRef="#br0" timeOffset="16569">2886 8171 0,'-25'0'0,"25"-25"16,-25 25-16,1-25 15,24 0 1,24 0 0,1 25-1,0 25-15,0 0 16,0 0-16,-25 25 15,25-26-15,-25 1 0,25 0 16,-25 25-16,0-25 16,0 0-16,0 0 15,0-50 1,0 0 0,0 0-16,25-25 15,-25 25-15,0-24 16,0-1-16,25 25 0,-25-25 15,25 25-15,-25 0 0,24 0 16,1 25 0,0 25-16,-25 0 15,0 0-15,0 25 0,0-25 16,0 0-16,0 0 16,0-1-16,25-24 31,-25-24-31,25-1 15,-25 0 1,25-25-16,-25 25 0,25 0 16,-25 0-16,25 25 0,0-25 15,0 25 1,-1 25-16,-24 0 0,25 0 16,0 0-16,-25 0 15,25 0-15,-25 25 0,25-26 16,-25 1-16,25-25 15</inkml:trace>
  <inkml:trace contextRef="#ctx0" brushRef="#br0" timeOffset="16966">3509 7971 0,'0'-49'16,"0"-1"-16,0-25 0,0 25 16,0 1-16,0-1 15,0 25-15,0 0 0,0 50 16,0 0-1,0 0-15,0 24 0,0 26 16,25-25-16,0 25 0,-1-1 16,1 1-16,0 0 15,0-1-15,0 1 0,0-25 16,-25 0-16,25 0 0,0-1 16,-25-24-16,0 0 15,0 0-15,-25-25 16,25-25-16,-25 0 15,0 0-15,0-24 0,0-1 16,0-25-16,25 0 0,-25 1 16,25-1-16,0 25 15,25-25-15,0 26 0,0-1 16,0 25-16,25 25 16,-25 0-16,25 0 0,-25 25 15,-1 0-15,1 0 0,-25 24 16,0 1-16,-25-25 15,25 25-15,-24-25 0,-26 0 16,25 0-16,0-25 16</inkml:trace>
  <inkml:trace contextRef="#ctx0" brushRef="#br0" timeOffset="17445">4281 7872 0,'25'-25'0,"-25"0"0,0 0 16,0-25 0,-25 25-16,25 1 0,-25-1 15,0 0-15,0 0 16,0 25-16,0 0 0,0 0 15,0 25-15,25 0 0,-24 0 16,24-1-16,0 26 16,0-25-16,24 25 0,1-25 15,0 25-15,0-25 16,0-1-16,0-24 0,25 0 16,-25 0-16,0 0 0,24 0 15,-24-24-15,0-1 16,-25-25-16,25 0 0,-25 0 15,0 0-15,0 1 16,0-26-16,0 25 0,-25 0 16,25 1-16,-25 24 0,0 0 15,25 0-15,-25 25 16,25 25-16,0 0 0,0 0 16,0 24-16,0 1 15,25 0-15,-25 25 0,25-26 16,0 1-16,0 25 0,0-50 15,25 25-15</inkml:trace>
  <inkml:trace contextRef="#ctx0" brushRef="#br0" timeOffset="18508">4779 7847 0,'25'-25'0,"0"0"15,-1-25-15,-24 25 0,25-24 16,-25-1-16,0 25 15,-25-25-15,25 25 0,-24 0 16,-1 0-16,0 1 0,-25 24 16,25 0-16,0 0 15,0 24-15,0 1 0,0 0 16,1 0-16,24 0 16,-25 0-16,25 0 0,0 0 15,25 0-15,-25 0 0,24-1 16,1-24-16,0 0 15,0 0-15,0 0 0,0 0 16,-25-24-16,25 24 0,0-25 16,0 0-1,-25 0-15,0 0 16,-25 0-16,0 25 16,25 25-1,0 0 1,0 0-16,0 0 0,25 0 15,-25-1-15,25 26 0,0-25 16,-1 0-16,1-25 16,0 25-16,0-25 0,25 0 15,-25-25-15,0 0 0,0 0 16,0 0-16,0-24 16,-1-1-16,-24 0 0,0 0 15,0-25-15,0 26 16,0-26-16,-24 25 0,-1 0 15,25 0-15,-25 26 0,0-1 16,25 50 0,0 24-16,0-24 15,25 25-15,-25 25 16,25-25-16,0 24 0,24-24 16,-24 0-16,0 0 15,0 0-15,0-26 0,0 1 16,0 0-16,-25-50 15,-25 25 1,0-49-16,0 24 0,0 0 16,-25-25-16,25 0 15,1 25-15,-1 0 0,25 0 16,0 1-16,25 24 16,-1 0-1,1 24-15,0-24 0,25 0 16,0 0-16,-25 25 0,25-25 15,-1 0-15,-24-25 16,25 25-16,-25-24 0,25 24 16,-25-25-16,0 25 15,-25-25-15,24 25 0,-24-25 16,0 0-16,-24 0 0,-1 25 16,0-25-16,0 0 15,0 0-15,0 25 0,0 0 16,0 0-16,0 25 15,0 0-15,25 25 16,0-25-16,0 25 0,25-1 16,0 1-16,0 0 15,0-25-15,0 25 0,0-25 16,0 0-16,0-1 16,0-24-16,-1 0 0,1 0 15,0 0-15,-25-24 0,25-1 16,0-25-16,-25 25 15,0 0-15,25 0 0,-25 0 16,0 0-16,25 25 16,-25 25-16,0 0 15,25 25-15,-25 0 0,25 24 16,0 1-16</inkml:trace>
  <inkml:trace contextRef="#ctx0" brushRef="#br0" timeOffset="19612">1068 9640 0,'25'0'63,"0"0"-47,-25-25-16,25 0 15,0 0 1,-25 0-16,25 0 0,-25 0 15,0 1-15,25-26 0,-50-50 32,0 50-32,0 25 0,0 1 15,0 24-15,0 0 16,-24 0-16,24 24 0,0 26 16,25 0-16,-25 25 0,25 24 15,0-24-15,25 50 16,-25-26-16,25 26 0,0-1 15,-1-24-15,1-1 16,-25 1-16,25 0 0,0-51 16,-25 1-16,0 0 0,0-25 15</inkml:trace>
  <inkml:trace contextRef="#ctx0" brushRef="#br0" timeOffset="20224">894 10188 0,'-25'-25'15,"0"-25"-15,25 25 16,25 0-16,0 25 16,25 0-16,-25 0 15,49-25-15,-24 25 0,0-25 16,25 25-16,0-24 0,-1-1 16,-24 25-16,0-25 15,0 0-15,-25 0 0,-1 25 16,-24-25-16,0 0 15,-24 0-15,-1 25 16,0-25-16,-25 25 0,25 25 16,0-25-16,0 25 15,0 0-15,0 25 0,25-25 16,0 0-16,0 0 16,0-1-16,25 1 0,0 0 15,25 0-15,-25-25 0,0 25 16,0-25-16,0 0 15,0 0-15,-1-25 0,-24 0 16,0 0-16,0 0 16,0 1-16,0-1 15,0 0-15,0 0 0,0 0 16,0 0-16,25 25 16,0-25-16,0 0 0,25 25 15,-25 0-15,25 0 16,-1 0-16,1 0 0,0 25 15,-25 0-15,0-25 0,0 25 16,-25 0-16,0 0 16,0 0-16,-25 0 0,0-25 15,0 24-15,0-24 0,0 0 16,0 0-16,0-24 16,1-1-16,24 0 0,-25-25 15,25 25-15,0-25 16,25 0-16,-1 1 0,1-1 15,25 25-15,0 0 16,-25 0-16,25 25 0,-1 0 16,-24 0-16</inkml:trace>
  <inkml:trace contextRef="#ctx0" brushRef="#br0" timeOffset="20896">2662 9391 0,'-25'-25'16,"25"50"15,0 0-31,0 0 15,25 0-15,-25 24 0,0-24 16,25 25-16,-25 0 0,25-25 16,-25 25-16,0-26 0,0 1 15,0 0-15,25-25 16,-25 25-16,0-50 16,-25 0-1,25 0-15,-25 1 0,25-26 16,-25 0-16,0 0 15,25-25-15,-25 1 0,25-1 16,0 0-16,0 26 0,25-26 16,-25 25-16,50 25 15,-25 0-15,25 25 0,0 0 16,-26 0-16,26 0 16,0 25-16,0-25 0,-25 25 15,0 0-15,-25 0 0,0 25 16,-25-25-16,0-1 15,-25 1-15,25 25 0,-25-25 16,25 0-16,1-25 16,-1 25-16,0-25 0,50 0 31,0 0-31,24 0 16,1 0-16,0 0 0,0 0 15,0 25-15,-1-25 16,-24 25-16,0 0 0,0 24 15,-25-24-15,-25 0 0,0 25 16,0-25-16,-24 25 16,24-25-16,-25-1 0,0-24 15,0 25-15,0-25 0,26 0 16,-26-25-16,25 1 16</inkml:trace>
  <inkml:trace contextRef="#ctx0" brushRef="#br0" timeOffset="21291">3310 9366 0,'24'-25'15,"26"25"-15,-25-25 16,-25 0-16,25 25 0,-25-25 16,0 0-16,-25 1 15,0 24 1,0 0-16,0 24 15,1 1-15,24 25 16,-25-25-16,25 25 0,0-25 16,0 0-16,0 24 0,25-24 15,-1-25-15,1 25 16,0 0-16,0-25 0,25 0 16,-25 0-16,0-25 15,-25 0-15,25 0 0,-25 1 16,25-1-16,-25 0 15,0 0-15,0 0 0,-25 0 16,25 0-16,0 50 31,0 0-31,0 0 16,25 0-16,-25 0 0,24 0 16,1-1-16,0 1 15</inkml:trace>
  <inkml:trace contextRef="#ctx0" brushRef="#br0" timeOffset="21657">3683 9391 0,'0'-25'15,"0"-25"-15,0 25 0,0 0 16,0 0-16,0 1 16,0-1-16,25 25 0,-25-25 15,25 25-15,0 25 16,-25 0-1,25-25-15,0 49 0,-25-24 16,0 0-16,25 0 16,-25 0-16,0 0 0,0 0 15,0 0-15,-25 0 16,0-50 0,25 0-1,0-25-15,0 25 16,25-25-16,-25 25 0,25-24 15,-1 24-15,1 0 0,0 0 16,0 25 0,0 0-16,0 25 0,-25 0 15,25 0-15,0-1 0,-25 1 16,0 0-16,0 0 16,25 0-16</inkml:trace>
  <inkml:trace contextRef="#ctx0" brushRef="#br0" timeOffset="21850">4082 8992 0,'0'-24'0,"0"-26"15,0 25-15,0 0 16,0 0-16,24 25 16,-24 25-1,0 0-15,25 25 0,-25-25 16,25 24-16,-25 1 0,25 0 15,-25-25-15,25 25 16,-25-25-16,0-1 0,25 1 16</inkml:trace>
  <inkml:trace contextRef="#ctx0" brushRef="#br0" timeOffset="22131">4306 8992 0,'0'-24'16,"25"24"-16,-25-25 0,24 25 15,-24 25 1,0-1-16,0 1 16,0 0-16,-24 0 15,-1 0-15,0 0 0,0 0 16,0 0-16,0-25 0,0 25 16,0-25-16,0 0 15,50-25 1,0 25-1,0 0-15,0-25 0,0 25 16,0 0-16,0 0 0,0 25 16,-1-25-16,1 25 15,0 0-15,0-1 16</inkml:trace>
  <inkml:trace contextRef="#ctx0" brushRef="#br0" timeOffset="22486">4604 9067 0,'0'-25'0,"25"0"0,-25-24 15,0 24-15,0 0 0,0 0 16,0 0-16,0-25 16,-25 50-16,25-25 0,-24 25 15,-1 0-15,0 0 16,0 25-16,25 0 15,-25 0-15,25 0 0,0 0 16,0 0-16,0 0 16,25-1-16,0-24 0,0 0 15,0 25-15,-1-25 0,1 0 16,25 0-16,-25 0 16,0 0-16,0 25 15,-25 0 1,0 0-16,-25 0 0,0 25 15,0-25-15,0 0 16,0-1-16,-24 1 0,24-25 16,-25 25-16,25-25 0,0 0 15</inkml:trace>
  <inkml:trace contextRef="#ctx0" brushRef="#br0" timeOffset="23602">2936 10337 0,'0'-25'0,"0"0"15,0 0 1,-25 1-16,0 24 16,0 0-16,0 0 15,1 24-15,-1 1 16,0 0-16,25 0 0,0 25 16,0-25-16,0 25 15,0-1-15,25-24 0,0 25 16,24-25-16,-24 0 0,25 0 15,0-25-15,0 0 16,-1 0-16,-24 0 0,25-25 16,-25 0-16,0 0 15,-25 0-15,0 0 0,0-24 16,-25 24-16,0 0 0,0-25 16,-25 25-16,26 0 15,-26 0-15,0 25 0,25 0 16,0 0-16,0 0 15,25 25-15,25 0 16,0-25-16,0 0 16,0 0-16</inkml:trace>
  <inkml:trace contextRef="#ctx0" brushRef="#br0" timeOffset="24016">3260 10213 0,'0'-25'0,"0"0"15,-25 0-15,25 0 16,25 25 0,-25 25-1,25 0-15,0 25 0,-1-25 16,1 24-16,0 26 16,0-25-16,0 0 0,0 24 15,0-24-15,0 0 0,0 0 16,-25-25-16,0 0 15,0-1-15,0 1 16,-25-25-16,0 0 16,25-25-16,-25 1 0,0-1 15,25-25-15,-25 0 16,25 0-16,0 0 0,0 1 16,0 24-16,25-25 0,0 25 15,0 0-15,0 0 16,0 25-16,24 0 0,-24 0 15,0 0-15,0 25 16,0 0-16,-25 0 0,0 0 16,-25 0-16,0 0 0,0 0 15,0-25 1,1 24-16,-1-24 0,0 0 16</inkml:trace>
  <inkml:trace contextRef="#ctx0" brushRef="#br0" timeOffset="24172">3882 10337 0,'-25'0'16</inkml:trace>
  <inkml:trace contextRef="#ctx0" brushRef="#br0" timeOffset="24477">4281 10013 0,'0'-24'15,"25"24"17,-25 24-17,25 1-15,-25 0 16,0 0-16,24 25 15,-24-25-15,25 0 0,-25 25 16,0-26-16,25 1 16,-25 0-16</inkml:trace>
  <inkml:trace contextRef="#ctx0" brushRef="#br0" timeOffset="24616">4256 9764 0,'-25'-25'16,"25"1"-16,0-1 16,-25 25-16</inkml:trace>
  <inkml:trace contextRef="#ctx0" brushRef="#br0" timeOffset="24970">4405 9964 0,'-25'0'16,"50"0"31,0 0-47,0 25 15,0-25-15,-25 24 16,25 1-16,-25 0 0,0 0 15,0 0-15,0 0 16,-25-25 15,25-25-31,0 0 16,0 0-16,25 0 0,-25 0 16,25 1-16,0-1 15,0 0-15,-1 25 16,1 0-16,0 0 15,0 25-15,0 0 0,0-25 16,0 24-16,-25 1 0,25 0 16</inkml:trace>
  <inkml:trace contextRef="#ctx0" brushRef="#br0" timeOffset="25426">5127 9739 0,'-24'-24'16,"-1"24"0,0 0-16,0 0 0,25 24 15,-25 1 1,25 25-16,0-25 15,25 25-15,-25-25 0,25 25 16,-25-25-16,0-1 16,25 1-16,-25 0 0,0 0 15,0-50 1,0 0 0,0 0-16,0-24 0,-25-1 15,25 0-15,0 0 16,0-25-16,0 1 0,0-1 15,0 25-15,0 0 0,0 1 16,25 24-16,0 25 16,-1 0-16,1 25 0,0 24 15,25-24-15,-25 25 16,0 25-16,25-25 0,-25-1 16,24 1-16,-24 0 0,0 0 15,0 0-15,-25-25 16,25 0-16</inkml:trace>
  <inkml:trace contextRef="#ctx0" brushRef="#br0" timeOffset="26607">5202 9889 0,'-50'0'0,"25"-25"0,1 25 16,-1-25-16,25 0 15,25 0 1,-1 0-16,1 0 0,0 1 15,0-1-15,25 0 16,-25 25-16,25-25 0,-25 0 16,24 25-16,-24 0 0,0 0 15,0 0 1,-25 25-16,25 0 16,-25 0-16,0 0 15,0-1-15,25 1 0,-25 0 16,0 0-16,0 0 0,0 0 15,25-25-15,-25 25 16,0-50 0,-25 0-1,25 0-15,0 0 16,-25 0-16,25-24 16,0-1-16,0 25 0,0-25 15,25 0-15,-25 25 0,25 0 16,0 1-16,0 24 15,-1 0-15,-24 24 0,25 1 16,0 0-16,0 0 0,-25 0 16,25 0-16,0 25 15,-25-25-15,0 0 0,25-1 16,-25 1 0,25-25-16,-25-25 15,0 1-15,25-1 16,-25 0-16,25 0 15,-25-25-15,0 25 0,24 0 16,-24 0-16,25 25 16,0 0-1,-25 25-15,25-25 0,-25 25 16,25 0-16,-25 0 16,25 0-16,0 0 0,0-25 15,0 0-15,0 0 16,24 0-16,1-25 15,-25 0-15,-25 0 0,25-25 16,0 25-16,-25-24 16,0 24-16,-25-25 0,0 25 15,0 0-15,0 0 0,-25 0 16,26 25-16,-1 0 16,0 25-16,25 0 0,0 0 15,0 0-15,0 25 16,25-25-16,0-1 0,24 26 15,-24-25-15,0-25 0,25 25 16,0-25-16,-25 0 16,25 0-16,-26 0 0,-24-25 15,25 25-15,-25-25 16,0 0-16,0 0 0,0-24 16,-25 24-16,1 0 15,24 0-15,-25-25 0,0 25 16,25 0-16,0 0 0,0 1 15,25 24 1,0 0-16,24 24 16,-24 1-1,0 0-15,0 25 0,0-25 16,0 0-16,-25 0 0,25 0 16,-25 0-16,0-1 15,0 1-15,-25-25 0,0 0 16,0 0-16,25-25 15,0 1-15,-25-1 16,25 0-16,0-25 0,0 25 16,25-25-16,0 0 15,0 26-15,-25-26 0,25 25 16,0 25-16,0 0 0,-1 0 16,1 25-1,-25 0-15,25 0 0,-25-1 16,0 1-16,0 0 15,25 0-15,-25 0 0,0 0 16,0 0-16,25-25 16</inkml:trace>
  <inkml:trace contextRef="#ctx0" brushRef="#br0" timeOffset="26770">6547 8843 0,'-25'0'0,"25"-25"16,0 50-1,0 0 1,25 0 0</inkml:trace>
  <inkml:trace contextRef="#ctx0" brushRef="#br0" timeOffset="27039">7070 9092 0,'0'-25'0,"25"25"16,-25-25-16,25 25 16,-25-25-16,0 0 0,0 1 15,-25-1 1,0 25-16,0 0 0,0 0 15,0 0-15,-25 25 0,25-25 16,0 24-16,1 1 16,24 0-16,0 25 0,0-25 15,0 0-15,24 0 16,1 25-16,25-26 0,0-24 16,-25 25-16,50-25 0,-26 0 15,1 0-15</inkml:trace>
  <inkml:trace contextRef="#ctx0" brushRef="#br0" timeOffset="27412">7568 9042 0,'0'-25'0,"0"0"15,0 1-15,0-1 0,-25 0 16,-25 0-16,25 0 16,0 0-16,0 0 0,-24 25 15,24 0-15,0 0 0,0 0 16,25 25-16,-25 0 0,25 0 15,0 0-15,25 0 16,0 24-16,0-24 0,0 0 16,-1 0-16,1 0 15,0-25-15,0 0 16,0 0-16,-25-25 31,25 0-31,-25 0 16,0 0-16,0-24 15,0 24-15,0 0 0,0 0 16,25 25-16,-25 25 16,25 0-1,-25 0-15,25 0 0,0-1 16,0 1-16,-1 0 16,26 0-16,-25 0 0,0-25 15,0 0-15</inkml:trace>
  <inkml:trace contextRef="#ctx0" brushRef="#br0" timeOffset="66908">421 11757 0,'0'-25'15,"0"0"-15,0 0 16,0 0 0,0 50 15,0 0-16,0 25-15,0-1 0,0 1 16,25 0-16,0 25 16,0-1-16,0-24 0,-1 25 15,26-25-15,0-1 0,0 1 16,0-25-16,-1 0 16,1 0-16,-25 0 0,25-25 15</inkml:trace>
  <inkml:trace contextRef="#ctx0" brushRef="#br0" timeOffset="67531">994 11806 0,'-25'0'15,"0"0"-15,0 0 16,25 25-16,0 0 15,0 25 1,25-25-16,0 0 0,0 25 16,0-26-16,-1 26 0,1-25 15,0 25-15,0-25 16,0 0-16,-25 0 0,25 0 16,-50-50 15,0 0-31,0-25 0,0 0 15,0 0-15,1-24 16,-1-1-16,0-25 0,0 26 16,0-26-16,25 25 15,0-24-15,25 24 0,0 25 16,25 0-16,-26 1 0,26 24 16,25 0-16,-25 25 15,0 0-15,-1 25 0,1 0 16,-25 24-16,25-24 15,-25 25-15,-25 0 0,0 0 16,-25 0-16,0 24 0,0-24 16,0-25-16,-25 25 15,1 0-15,-1-26 0,25 1 16,0 0-16,0-25 16,0 0-16,25-25 15,25 0-15,-25 1 16,50 24-16,-25-25 15,25 25-15,-25 0 0,24 25 16,1-1-16,0 1 16,-25 0-16,25 0 0,-1 0 15,-24 0-15,25 25 0,-25-25 16,0 0-16,0-25 16,0 24-16,0-24 0</inkml:trace>
  <inkml:trace contextRef="#ctx0" brushRef="#br0" timeOffset="68374">1840 11757 0,'0'-25'15,"25"25"-15,-25-25 0,0 0 32,-25 25-32,25 25 15,-25-25-15,25 25 16,-24 0-16,24-1 0,0 1 15,0 0-15,0 0 0,24 0 16,1 0 0,25 0-16,-25-25 0,0 25 15,25-25-15,-25 0 16,24 0-16,-24-25 0,0 0 16,-50 0-1,0 0-15,1 25 16,-26-25-16,0 0 0,0 0 15,0 1-15,1-1 16,24 25-16,-25-25 0,25 25 16,25-25-16,25 25 15,0-25 1,0 25-16,24-25 0,-24 25 16,25-25-16,0 0 15,0 25-15,-25-25 0,24 25 16,-24-25-16,0 25 0,0 0 15,0-24-15,0 24 16,-25-25-16,25 25 16,-25 25-1,0-1 1,25 1-16,-25 0 0,0 0 16,25 25-16,-25-25 15,25 0-15,-1 25 0,-24-26 16,25 1-16,0-25 15,0 25-15,0-25 0,0 0 16,0 0-16,0-25 16,0 25-16,0-25 15,-25 1-15,0-26 0,25 25 16,-25-25-16,0 25 16,0 0-16,0-25 0,0 26 15,0-1-15,24 50 31,-24-1-31,25 1 16,0 0-16,0 0 16,0 0-16,0 0 0,25-25 15,-25 25-15,0-25 0,24 0 16,-24 0-16,0 0 16,0-25-16,0 0 0,-25 0 15,0 0-15,0-25 16,-25 26-16,0-26 0,-25 0 15,25 0-15,1 25 0,-26-25 16,25 26-16,0 24 16,0 0-16,0 0 0,0 0 15,25 24 1</inkml:trace>
  <inkml:trace contextRef="#ctx0" brushRef="#br0" timeOffset="68816">3235 11557 0,'0'25'0,"0"0"16,0 0-1,25-25 16,0 25-15,0-25-16,-1 0 16,1 0-16,0-25 15,-25 0-15,25 25 16,-25-25-16,25-25 0,-25 26 16,0-26-16,0 0 15,0 0-15,-25-25 0,0 26 16,0-26-16,0 25 0,1-25 15,-1 26-15,-25 24 16,25 0-16,0 0 0,0 25 16,25 25-1,0 25-15,0-26 0,25 26 16,0 0-16,0 0 0,25 0 16,-25 24-16,24-24 15,-24-25-15,0 25 0,0-25 16,0 0-16,0 0 15,0 0-15</inkml:trace>
  <inkml:trace contextRef="#ctx0" brushRef="#br0" timeOffset="69181">3658 11333 0,'25'0'15,"-25"-25"16,25 25 16,0 0-47,0-25 0,0 25 16,0-24 0,0 24-16,-1-25 0,-24 0 15,0 0-15,-24 0 16,24 0-16,-25 0 15,-25 25-15,25 0 0,0 0 16,-25 0-16,25 0 16,0 25-16,0 0 0,1 0 15,24 0-15,0 0 0,0 24 16,24-24-16,1 0 16,0 0-16,0 0 0,0 0 15,25 0-15,-25-25 16,25 0-16,-1 0 0</inkml:trace>
  <inkml:trace contextRef="#ctx0" brushRef="#br0" timeOffset="69500">3982 11059 0,'-25'-25'16,"25"0"-16,-25 1 0,0-1 15,25 50 16,0-1-31,25 1 16,0 0-16,0 25 0,0-25 16,0 25-16,-25-25 0,25 0 15,0 0-15,-1-1 16,1 1-16,0-25 16,-25-25-1,0 1-15,0-1 0,0-25 16,0 0-16,0 0 15,0 0-15,-25 1 0,25-1 16,0 0-16,0 25 0,0 0 16,0 50-1,0 0 1</inkml:trace>
  <inkml:trace contextRef="#ctx0" brushRef="#br0" timeOffset="70081">4380 10985 0,'-25'0'47,"25"24"-15,25-24-17,-25 25-15,25-25 0,0 0 16,0 0-16,0 0 15,0 0-15,0 0 16,0-25-16,-25 1 16,0-1-1,0 0-15,-25 0 0,0 0 16,0 25-16,25-25 16,-25 25-16,0 0 0,0 0 15,0 0 1,25 25-16,-25 0 0,25 0 15,0 25-15,0-26 0,0 26 16,25-25-16,0 25 16,0-25-16,0 0 0,0 0 15,0-25-15,0 0 0,25 0 16,-26 0-16,1-25 16,25 0-16,-25 0 0,-25-25 15,25 0-15,0 1 16,-25-1-16,0 0 0,0-25 15,0 1-15,0-1 16,-25 25-16,0-25 0,25 26 16,-25 24-16,0-25 0,0 50 15,0 0-15,1 25 16,24 25-16,0-26 16,24 26-16,-24 25 0,25-25 15,0 0-15,25 24 16,-25-24-16,25 0 0,0-25 15,-1 25-15,-24-26 16,25 1-16</inkml:trace>
  <inkml:trace contextRef="#ctx0" brushRef="#br0" timeOffset="70730">4007 12255 0,'25'-25'15,"0"0"-15,0-25 0,-1 25 16,1-25-16,0 25 15,0-24-15,0-1 0,-25 0 16,0 0-16,0 25 0,0-25 16,-25 26-16,0-1 15,-25 25-15,26 0 0,-26 0 16,0 25-16,0-1 16,0 1-16,1 0 0,24 0 15,0 0-15,25 25 16,0-25-16,25 0 0,0 0 15,24-25-15,1 24 0,0 1 16,25 0-16,-1 0 16,-24-25-16,25 25 0,-25 0 15,-1 0-15,-24 0 0,0-25 16,-25 25-16,0 0 16,-25 24-16,-24-24 0,24 0 15,-25 0-15,-25 0 16,25-25-16,1 25 0,-1-25 15,0 0-15,25-25 0,0 0 16,0 0-16,0-25 16,25 25-16,0-24 0</inkml:trace>
  <inkml:trace contextRef="#ctx0" brushRef="#br0" timeOffset="71108">4306 12030 0,'49'0'0,"-24"0"15,0 0-15,0 0 16,0 0 0,0 0-1,-25-24 1,25 24-16,0 0 16,0 0-16,0 0 15,-1-25-15,1 25 16,0 0-16,0-25 0,0 0 15,-25 0 1,0 0-16,0 0 0,0 0 16,0 0-1,-25 0-15,0 25 0,0 0 16,-24 0-16,24 25 0,0 0 16,0 0-16,0 0 15,0 25-15,25-25 0,0 25 16,0-26-16,0 26 15,25-25-15,0 0 0,25 0 16,-25-25-16,24 25 0,1-25 16,0 0-16,-25-25 15</inkml:trace>
  <inkml:trace contextRef="#ctx0" brushRef="#br0" timeOffset="72300">5127 11757 0,'0'-25'32,"-24"25"-32,-1-25 15,0 25-15,0 0 0,0 0 16,0 0-16,0 25 16,0-25-16,0 25 0,0-1 15,0 1 1,25 0-16,0 25 0,25-25 15,-25 0-15,50 0 0,-25-25 16,0 25-16,25-25 16,0 25-16,-1-25 0,1 0 15,0-25-15,0 25 16,0-25-16,-1 25 0,1-25 16,-25-25-16,-25 25 0,0 0 15,0 0-15,0-24 16,0 24-16,-25 0 0,0-25 15,25 25-15,-25 0 16,1 0-16,24 50 31,0 0-31,0 0 16,0 0-16,0 0 0,24 0 16,-24 24-16,25-24 0,0 0 15,0 0-15,0-25 16,0 25-16,25-25 0,-25 0 15,24 0-15,-24 0 16,25-25-16,-25 0 0,0 0 16,0 0-16,0-24 0,-25 24 15,0-25-15,0 0 16,0 25-16,-25 0 0,0-24 16,0 24-1,0 25-15,0 0 16,25 25-16,0-1 15,25 1 1,-25 25-16,25-25 0,0 0 16,-25 0-16,25 0 15,0 0-15,0 0 0,0-1 16,-1-24-16,1 0 0,0 0 16,0 0-1,0-24-15,0-1 0,-25-25 16,25 25-16,-25-25 15,0 0-15,0 1 0,0-1 16,0 25-16,-25 0 0,25-25 16,-25 50-16,0-25 15,0 25-15,0 25 16,0 0 0,25 0-16,25-25 15,0 25-15,0-25 0,0 0 16,0 25-16,0-25 15,0 0-15,0 0 0,0 0 16,-1 0-16,1 0 16,0 0-16,0 0 15,-25 25-15,0 0 32,0-1-32,0 1 15,0 0-15,0 0 16,0 0-16,0 0 0,25 0 15,0-25-15,-25 25 0,25-25 16,0 0-16,0 0 16,0 0-16,0 0 0,-1-25 15,1 0-15,0 0 0,-25 0 16,0 0-16,0-25 16,0 26-16,0-1 0,0 0 15,-25 0-15,25 0 16,0 0-16,-25 0 0,1 25 15,24 25 17,0 0-17,0 0-15,24 0 16,1 0-16,-25 0 0,25-1 16,0 1-16,-25 0 15,25 0 1</inkml:trace>
  <inkml:trace contextRef="#ctx0" brushRef="#br0" timeOffset="72446">6323 10885 0,'0'-25'0,"0"0"16,-25 25-16</inkml:trace>
  <inkml:trace contextRef="#ctx0" brushRef="#br0" timeOffset="72662">6472 10885 0,'25'0'0,"-25"-25"16,25 25-16,0 0 15,0 0-15,0 25 16,0 0-16,-25 25 0,24-1 16,1 1-16,-25 0 15,25 25-15,-25-25 0,25-1 16,-25 1-16,0 0 16,0 0-16,25-25 0,-25 0 15,0 0-15</inkml:trace>
  <inkml:trace contextRef="#ctx0" brushRef="#br0" timeOffset="73334">6696 11259 0,'-25'0'0,"0"0"16,1-25-16,-1 25 16,0 0-16,0 0 15,50 0 1,0-25-16,0 25 15,-1 0-15,26-25 0,-25 25 16,25-25-16,0 25 16,0-25-16,-26 0 0,1 25 15,0-25-15,-25 0 16,0 0 0,-25 25-1,25 25 1,-25-25-16,25 25 0,0 0 15,0 0 1,0 0-16,25-25 0,0 25 16,0 0-16,0-25 0,0 0 15,0 25-15,0-25 16,0 0-16,0-25 0,-1 25 16,-24-25-16,0 0 15,0 0-15,0 0 16,0 0-16,0 0 15,-24 0-15,24 50 32,24 0-32,1 0 0,0 25 15,0 0-15,0 24 16,25 1-16,0 0 0,24 0 16,-24-1-16,0-24 15,0 25-15,-25-25 0,0-26 16,-25 1-16,0 0 0,-25 0 15,-25-25-15,0 0 16,0-25-16,-24 0 0,24-24 16,0 24-16,-25-50 15,50 25-15,-24 0 0,49-24 16,0 24-16,0 0 16,0 25-16,24-25 0,1 25 15,0 25-15,0-24 0,25 24 16,-25 0-16,0 0 15,0 0-15,0 0 0,-1 0 16</inkml:trace>
  <inkml:trace contextRef="#ctx0" brushRef="#br0" timeOffset="73574">7369 10636 0,'-25'-25'16,"25"50"-16,25-25 15,-1 25-15,1 0 0,25 25 16,0-26-16,25 26 16,-25 0-16,24 0 0,-24 0 15,-25-1-15,25 1 16,-50 0-16,0 0 0,-50 0 15,0 0-15,-49-26 0</inkml:trace>
  <inkml:trace contextRef="#ctx0" brushRef="#br0" timeOffset="77618">17055 376 0,'0'-25'16,"0"1"-16,-24 24 15,24-25-15,-25 0 16,0 25-16,-25-25 0,25 25 16,0 0-16,-25 0 0,25 25 15,-24-25-15,24 25 16,0 0-16,0 24 0,0-24 16,25 0-16,0 25 0,0-25 15,0 25-15,0-25 16,25-1-16,-25 1 0,25 0 15,0 0-15,25 0 16,-1-25-16,1 0 0,0 0 16,25 0-16,-26 0 15,26 0-15,-25-25 0</inkml:trace>
  <inkml:trace contextRef="#ctx0" brushRef="#br0" timeOffset="77907">17578 277 0,'-25'-25'16,"1"25"-1,-1 0-15,0 0 16,-25 0-16,25 25 15,0-25-15,-25 25 0,25 0 16,1-1-16,24 1 0,0 0 16,0 0-16,0 25 15,0-25-15,24 0 0,1 0 16,0 0-16,25-1 16,-25 1-16,25 0 0,-25-25 15</inkml:trace>
  <inkml:trace contextRef="#ctx0" brushRef="#br0" timeOffset="78080">17504 476 0,'-25'0'0,"0"0"16,0 0-16,50 0 31,0 0-31,25-25 16,-26 25-16,26 0 15,0-25-15,0 25 0,0 0 16</inkml:trace>
  <inkml:trace contextRef="#ctx0" brushRef="#br0" timeOffset="78469">18151 277 0,'0'-25'0,"-25"25"16,25-25-1,0 50 17,-25-25-17,25 25-15,-25-25 0,25 25 16,-24 24-16,24-24 0,-25 0 15,25 25-15,0-25 16,25 0-16,-25 25 0,24-25 16,26-1-16,-25 1 15,0-25-15,25 25 0,0-25 16,-1 0-16,1 0 0,-25 0 16,0-25-16,0 0 15,0 1-15,-25-1 0,0-25 16,0 0-16,-25 25 0,0-25 15,0 25-15,-25 1 16,25-1-16,-24 25 0,-1 0 16</inkml:trace>
  <inkml:trace contextRef="#ctx0" brushRef="#br0" timeOffset="75822">14964 127 0,'0'-25'0,"25"25"16,-1-24-1,1 24-15,-50-25 31,1 25-15,-1 0-16,-25 25 16,25-25-16,0 24 0,-25-24 15,25 25-15,-24 0 16,24 25-16,-25-25 0,25 25 16,0 0-16,0-1 15,0 1-15,25 0 0,0 0 16,0 0-16,0 24 15,25-24-15,25 25 0,-25-25 16,25 24-16,-1-24 0,1 0 16,25 0-16,-25 0 15,24-26-15,1 1 0,25 0 16,-25-25-16,24 0 16,-24-25-16,24 25 0,-24-25 15,25-24-15,-26-1 0,-24-25 16,0 25-16,0-24 15,-25-26-15,-25 25 0,0-24 16,0-1-16,-25 25 0,-25 1 16,25-1-16,-50 25 15,26 0-15,-1 1 0,-25 24 16,25 0-16,1 25 16,-1-25-16,25 25 0,-25 0 15,25 0-15,0 25 16,0-25-1,25 25-15</inkml:trace>
  <inkml:trace contextRef="#ctx0" brushRef="#br0" timeOffset="76482">14914 750 0,'25'0'0,"-25"-25"16,0 50 31,25-25-32,0 0-15,-25 25 16,24-25-16,1 25 0,0 0 16,25-25-16,-25 24 15,0 1-15,25-25 0,-25 25 16,24-25-16,-24 0 16,0 0-16,25 0 0,-25 0 15,0-25-15,0 0 0,0 1 16,0-1-16,-1 0 15,-24 0-15,25 0 0,-25 0 16,25 25-16,-25-25 16,0 0-16</inkml:trace>
  <inkml:trace contextRef="#ctx0" brushRef="#br0" timeOffset="76897">14964 401 0,'-25'0'16,"50"0"15,0 0-15,-25 25-1,0 0 17,-25-25-17,0 0 1,0 0-1,50-25 17,0 25-17,0-25-15,-1 25 16,1 0 0</inkml:trace>
  <inkml:trace contextRef="#ctx0" brushRef="#br0" timeOffset="77216">15387 426 0,'25'0'31,"0"0"-15,0 0-1,-50 0 1,0 0 0,0 0-1,25-25 16,25 25 1</inkml:trace>
  <inkml:trace contextRef="#ctx0" brushRef="#br0" timeOffset="82376">15138 1123 0,'25'25'31,"-25"0"-16,0 0-15,0 0 16,0 0-16,0 25 16,0 0-16,0-1 0,0 1 15,0 0-15,0 0 0,0 0 16,0-1-16,-25 1 16,25 0-16,0 0 0,-25 24 15,25-24-15,0 0 16,-25 0-16,25 0 0,0-1 15,-25 1-15,25 0 0,0 0 16,0 0-16,0 0 16,0-1-16,0 1 0,0 0 15,0 0-15,0 0 16,0-1-16,0 1 0,0 0 16,0 0-16,0 0 15,-25-26-15,25 26 0,0-25 16,0 0-16,0 0 0,0 0 15,0 0-15,0 0 16,0 0 0,-25-25 15,25-25-15,-24 25-16,-1 0 15,0 0-15,0 0 0,0 0 16,-25 0-16,0 0 0,-24 0 15,-1 0-15,0 0 16,1 0-16,-1 0 0,-25 0 16,1 0-16,24 0 15,0-25-15,1 25 0,-1 0 16,0 0-16,0 0 0,1 0 16,-1 0-16,-25 0 15,26 0-15,-26 0 0,25 0 16,-24 0-16,24 0 15,-25 0-15,26 0 0,-1 0 16,25 25-16,-24-25 0,49 0 16,-25 0-16,25 0 15,0 0-15,0 0 0,0 0 16,0 0 0,25 25-16,-25-25 15,25 24 32,25 1-16,-25 0-31,25 0 16,-25 0-16,25-25 16,-25 50-16,25-25 0,-25 0 15,25 0-15,-25 24 16,25 1-16,-25-25 0,25 25 15,-25 0-15,0 24 0,25-24 16,-25 0-16,0 25 16,0-25-16,0 24 0,25 1 15,-25 0-15,0-1 0,0 1 16,0 25-16,0-26 16,0 26-16,0-25 0,0-1 15,0 26-15,0-25 16,0-1-16,24 1 0,-24-25 15,0 25-15,0-1 0,25-24 16,-25 25-16,0-25 16,0 24-16,0-24 0,0 0 15,0 25-15,0-26 16,0 1-16,0 0 0,0 0 16,0 0-16,0 24 0,25-24 15,-25 0-15,0 0 16,0 0-16,0-1 0,25 26 15,-25-25-15,0 0 16,0 0-16,0-26 0,0 26 16,0 0-16,0-25 0,0 25 15,0-25-15,0 0 16,0-1-16,0 26 0,0-25 16,25 0-16,-25 0 15,0 0-15,0 0 16,0 0-16,0 0 0,25-1 15,-25 1-15,0 0 16,0 0-16,0 0 0,0 0 16,0 0-1,25 0-15,-25 0 0,0 0 16,0-1-16,0 1 0,25 0 16,-25 0-16,0 0 15,25-25-15,-25 25 0,0 0 16,0-50 15,0 0 0,0 0-31,-25 0 16</inkml:trace>
  <inkml:trace contextRef="#ctx0" brushRef="#br0" timeOffset="82633">12473 7050 0,'0'25'16,"25"-25"-1,0 25 1,0-25-16,0 25 15,0-25-15,0 25 0,0-25 16,0 25-16,0-1 16,0-24-16,-25 25 0,24-25 15,1 25-15,0-25 16</inkml:trace>
  <inkml:trace contextRef="#ctx0" brushRef="#br0" timeOffset="82891">13096 7075 0,'25'0'0,"0"0"0,0-25 16,-25 50 31,0 0-32,0 0 1,-25 0-16,0 0 0,0-25 15,0 24-15,0 1 16,0 0-16,0-25 0,1 25 16,-1-25-1</inkml:trace>
  <inkml:trace contextRef="#ctx0" brushRef="#br0" timeOffset="84606">14266 7623 0,'25'0'0,"-25"-25"15,25 0 1,0 0 0,-25 0-16,0 0 0,25 0 15,-25 1-15,0-1 16,0 0-16,0 0 0,-25 0 16,25-25-16,-25 0 0,25 25 15,0-49-15,-25 24 16,25-25-16,0-24 0,0-1 15,-25 0-15,25-24 16,0-1-16,0-24 0,0 24 16,0-24-16,0 24 0,0 1 15,0-1-15,0 26 16,0-1-16,0 1 0,-24-1 16,24 25-16,-25 26 0,0-1 15,25 0-15,-25 0 16,25 25-16,0 0 0,-25 25 15,25-25-15,0 1 16,-25 24-16,25-25 16,0 0-1,0 0 1,0 0 15,0 0-31,0 0 16,0 0-1,0 0 1,0 0-16,25 25 16,-25-25-16,0 1 15,0-1 17,25 25 14,-25-25-46,25 25 0,0 0 16,49 0 0,-24 0-16,25 0 0,0 0 15,24 0-15,1 0 0,-1 0 16,26 0-16,-1 0 16,26 0-16,-26 0 0,1-25 15,-1 25-15,1 0 0,-1-25 16,-24 25-16,-25-25 15,-1 25-15,-24-25 0,0 25 16,-25 0-16,0 0 16,0-25-16,0 25 15,-25-25-15,24 25 16,-24-25-16,25 25 16,-25-24-16,0-1 31,0 0-31,0 0 15,0 0-15,0 0 16,0 0-16,0 0 16,0 0-16,-25 0 0,25 1 15,0-26-15,0 0 16,-24 25-16,24-25 0,0 0 16,-25 1-16,25-26 0,0 25 15,-25 0-15,25-24 16,0-1-16,0 25 0,0-25 15,0 1-15,0-1 0,25 0 16,-25 1-16,0-1 16,0 0-16,0 0 0,25 1 15,-25 24-15,0-25 16,0 25-16,0-24 0,0 24 16,-25 0-16,25 0 0,0 1 15,0-1-15,0 0 16,0 25-16,0-25 0,25 25 15,-25-25-15,0 26 16,0-1-16,0 0 0,0-25 16,-25 25-16,25 0 0,-25 25 15,25-25-15,-25 0 16,25 0-16,0 1 0,0-1 16,-25 0-1,25 0-15,0 0 16,0 0-16,0 0 15,0 0-15,0 0 16,0 0 0,0 1-1,-25 24-15,25-25 16,-25 0 15</inkml:trace>
  <inkml:trace contextRef="#ctx0" brushRef="#br0" timeOffset="85081">15885 1746 0,'0'-25'0,"0"0"16,25 0-16,-25 0 15,0 0-15,0 1 16,-25-1-16,25 0 16,0 0-16,0 0 15,0 0-15,25 25 16,-25-25-16,25 25 16,0-25-16,0 25 15,0-25-15,-1 25 16,26 0-16,-25-25 0,0 25 15,0 0-15,0-24 0,0 24 16,0 0-16,0 0 16,-25-25-16,24 25 0,1 0 15,0 0-15,0 25 16,0-1-16,0-24 16,0 25-16,0 25 0,0-25 15,-25 0-15,25 0 16,0 25-16,-25-25 0,24-1 15,-24 26-15,25-25 16,-25 0-16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12.9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0 697 0,'25'0'31,"-25"25"-16,25 0-15,-25 0 0,25-1 16,-25 26-16,0-25 16,24 25-16,-24-25 0,0 0 15,0 25-15,0-26 16,-24-24-16</inkml:trace>
  <inkml:trace contextRef="#ctx0" brushRef="#br0" timeOffset="253">99 423 0,'25'-50'0,"-25"25"0,25 25 16,0 0-16,25 0 15,0 25-15,0 25 0,24 0 16,-24-1-16,25 26 0,0-25 15,-1 25-15,-24-1 16,-25 1-16,0 0 0,-25-25 16,-25-1-16,0 1 15,-25 0-15,0 0 0,-24-25 16,24 0-16</inkml:trace>
  <inkml:trace contextRef="#ctx0" brushRef="#br0" timeOffset="816">1170 772 0,'25'0'0,"-25"-25"16,25 25-16,-25-25 0,0 0 16,0 0-1,-25 50 32,25 0-47,-25-25 16,25 50-16,0-26 0,-25 1 15,25 25-15,0-25 0,-25 0 16,25 0-16,0 0 16,0 0-16,-24-25 0,24-25 31,0 0-31,0 0 16,0 0-16,24 0 0,-24-25 15,25 1-15,-25-1 16,25-25-16,0 25 0,-25-25 15,25 1-15,0-1 0,0 25 16,0 0-16,0 26 16,0-1-16,-1 25 0,1 0 15,0 25-15,0 24 16,0 1-16,0 25 0,0 0 16,0-26-16,0 26 0,-25 0 15,25-25-15,-1 24 16,-24-24-16,0 0 0,0-25 15,0 0-15</inkml:trace>
  <inkml:trace contextRef="#ctx0" brushRef="#br0" timeOffset="1314">1270 747 0,'-25'-50'0,"0"25"0,25 0 16,-25 25-16,25-25 0,25 25 15,0 0 1,25 0-16,-25 0 0,24 0 16,26 0-16,-25 0 15,25 25-15,-26-25 0,1 0 16,0 0-16,0 0 0,-25 0 16,0-25-16,-25 0 15,0 0 16,0 50-15,0 0 0,0 0-1,0 0-15,0 0 0,25 0 16,-25 25-16,0-26 16,25 1-16,-1 0 0,-24 0 15,25-25-15,0 25 0,0-25 16,0 0-16,0 0 15,0 0-15,0 0 0,0-25 16,0 0-16,-1 0 16,1 0-16,-25-24 0,0 24 15,0-25-15,0 25 0,0 0 16,0-25-16,-25 25 16,1 25-16,24-25 0,-25 25 15,25 25 16,25-25-31</inkml:trace>
  <inkml:trace contextRef="#ctx0" brushRef="#br0" timeOffset="1542">2415 373 0,'0'-25'16,"0"0"-16,0 0 0,0 0 15,-25 1-15,25-1 16,0 50 0,0-1-16,25 1 0,-25 25 15,25 0-15,-25 25 16,25-26-16,-25 26 0,25 0 16,-25-25-16,0 0 0,0-26 15,0 26-15,0-25 16</inkml:trace>
  <inkml:trace contextRef="#ctx0" brushRef="#br0" timeOffset="2214">2390 697 0,'0'-25'0,"0"-25"16,0 25-16,0 0 15,25 0-15,0 0 0,0 1 16,0 24-16,0 0 0,0 0 15,0 0-15,0-25 16,0 25-16,-1 0 0,-24-25 31,25 25-31,-25-25 0,0 0 16,0 0 0,25 25-1,-25 25-15,0 25 16,0-25-1,25 24-15,-25 1 0,0 0 16,0 25-16,0-25 0,0-25 16,0 24-16,0-24 15,0 0-15,25 0 0,-25 0 16,25-50 15,-25 0-31,25 0 16,0-25-16,-25 26 15,25-1-15,0-25 0,-25 25 16,24 0-16,1 0 16,0 25-1,-25 25-15,25-25 0,-25 25 16,25 0-16,0-25 16,-25 25-16,25 0 0,0-25 15,0 25-15,0-25 0,0 0 16,-1 0-16,1 0 15,0-25-15,0 25 0,0-25 16,0 0-16,0 0 16,0 0-16,-25 0 0,25 0 15,-25 0-15,0 0 0,0 0 16,-25 25-16,0 0 16,0 0-16,0 25 15,0 0-15,25 0 16,-25 25-16,25-25 0,0 0 15,0 25-15,25-25 0,-25-1 16,50 1-16,-25-25 16</inkml:trace>
  <inkml:trace contextRef="#ctx0" brushRef="#br0" timeOffset="2599">3685 498 0,'0'-25'0,"-25"0"0,25 50 31,0 0-15,0-1-16,25 26 0,-25-25 16,0 25-16,0-25 15,25 0-15,-25 0 0,0 0 16,0 0-16,0-50 47,0 0-47,25 0 15,-25 0-15,25 0 0,-25 0 16,25 0-16,-25 0 0,25 0 16,0 25-16,0 0 15,0 25 1,-25 0-16,24 0 15,-24 25-15,25-25 0,-25 0 16,0 0-16,25 0 0,-25-1 16</inkml:trace>
  <inkml:trace contextRef="#ctx0" brushRef="#br0" timeOffset="2827">4134 174 0,'0'-50'0,"0"0"0,24 0 16,1 26-16,0 48 15,0 26-15,-25 0 16,25 0-16,-25 25 16,25-1-16,-25 26 0,25-25 15,-25-1-15,0-24 16,25 0-16,-25 0 0,0 0 15,0-26-15,-25-24 16</inkml:trace>
  <inkml:trace contextRef="#ctx0" brushRef="#br0" timeOffset="3186">4109 522 0,'0'-24'31,"25"24"-31,-1 0 0,26 0 16,-25 0-16,25 0 0,0 0 15,0 0-15,-25 0 16,24 0-16,-24 0 0,0 0 16,0-25-16,0 25 15,0-25-15,-25 0 16,0 0-1,0 50 17,25-25-17,-25 25-15,0 25 16,0-26-16,0 1 0,0 25 16,25-25-16,-25 0 15,0 0-15,25 0 0,-25 0 16,0 0-16,24-25 0</inkml:trace>
  <inkml:trace contextRef="#ctx0" brushRef="#br0" timeOffset="3331">4657 24 0,'-25'0'0,"25"-24"0,-25 24 15,25 24-15,0 1 16,25 0-16</inkml:trace>
  <inkml:trace contextRef="#ctx0" brushRef="#br0" timeOffset="3619">5105 498 0,'0'-25'32,"0"0"-32,0 0 15,-25 25-15,0-25 0,25 0 16,-25 25-16,0 0 16,0 0-16,0 0 15,0 25-15,1 25 16,24-25-16,0 24 15,-25 1-15,25-25 0,0 25 16,25 0-16,-25 0 16,24-25-16,1-1 0,-25 1 15,50-25-15,-25 25 16</inkml:trace>
  <inkml:trace contextRef="#ctx0" brushRef="#br0" timeOffset="4254">5379 622 0,'0'-25'0,"0"0"0,-25 0 16,0 0-16,0 1 15,0-1-15,25 0 16,-25 25-16,25-25 0,-25 25 16,25 25-1,0 0 1,-25 0-16,25-1 0,0 1 15,0 25-15,0-25 16,0 0-16,25 0 0,-25 0 16,25 0-16,-25 0 0,25-25 15,0 25 1,0-25-16,0-25 16,0 25-1,-25-25-15,0 0 16,25 25-16,-25-25 0,0 0 15,0 0-15,24 0 16,-24 0-16,25 0 16,-25 50-1,0 0 1,0 0-16,25-25 16,-25 25-16,0 0 15,25 0 1,0-50-1,-25 0 1,0 0 0,25 0-16,-25 0 0,0-25 15,0 1-15,0-1 0,0 0 16,0 0-16,-25-24 16,25 24-16,-25 0 0,25 25 15,0 0-15,-25 0 16,25 50-16,0 0 15,0 25-15,0 0 0,0-1 16,25 26-16,-25 0 0,25 0 16,-25-26-16,25 26 15,-25-25-15,0 0 0,25-25 16,-25 24-16</inkml:trace>
  <inkml:trace contextRef="#ctx0" brushRef="#br0" timeOffset="4632">5503 597 0,'0'-25'0,"0"0"0,25 50 32,0 0-17,0 0-15,0 0 16,25 0-16,-25-25 0,24 25 15,-24-25-15,25 0 16,-25 0-16,0 0 0,0-25 16,0 25-16,-25-25 0,0 0 15,0 0-15,0 0 16,0 0-16,0 0 0,0 1 16,0-1-16,0 0 0,0 0 15,-25 0-15,0 25 16,25 25-16,-25 0 15,25 0-15,-25 24 16,0 1-16,25 0 0,0 25 16,0 0-16,0-26 0,25 26 15,0-25-15,25 0 16,-25-1-16,24-24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18.4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 1245 0,'0'-25'15,"-25"0"-15,25-24 16,-25 24-16,25-25 0,0 0 16,0 0-16,0 25 0,0-24 15,0-1-15,25 25 16,0-25-16,-1 25 0,26 0 16,-25 0-16,25 0 0,0 25 15,0 0-15,-1 0 16,1 25-16,0 0 0,-25 0 15,0 0-15,0 25 16,-25 0-16,-25-1 0,0 1 16,0 0-16,-25-25 0,0 25 15,25 0-15,-24-26 16,-1 1-16,25 0 0,0-25 16,25 25-16,-25-25 15,25-25 1,25 25-1,0-25-15,0 25 0,0-25 16,25 25-16,-26 0 0,26 0 16,-25 0-16,25 0 15,-25 0-15,25 25 0,-25-25 16,24 25-16,-24-25 0,0 0 16,0 0-16,0 0 15,0 0-15,0-25 0,0 25 16</inkml:trace>
  <inkml:trace contextRef="#ctx0" brushRef="#br0" timeOffset="227">806 772 0,'0'-50'0,"0"-24"0,0 24 16,0 0-16,0 0 16,0 0-16,0 25 0,24 1 15,1 24-15,0 0 0,0 24 16,0 1-16,25 25 15,0 0-15,0 25 0,-1-1 16,1 1-16,-25 0 16,0 24-16,-25-24 0,0 0 15,0-25-15,-25 24 0,-25-24 16,25-25-16,-24 25 16,-1-25-16,25-25 0</inkml:trace>
  <inkml:trace contextRef="#ctx0" brushRef="#br0" timeOffset="768">1702 921 0,'0'-24'31,"0"48"1,0 1-32,0 0 15,-25 0-15,25 0 16,0 0-16,-25 25 0,25-25 15,0 0-15,-25-1 16,25 1-16,0 0 0,-25-25 31,25-25-31,0 0 16,0 1-16,-24-26 0,24 0 16,0 0-16,0-25 15,0 1-15,24-26 0,-24 25 16,25 1-16,0-1 0,-25 0 15,25 26-15,0-1 16,0 25-16,0 25 0,0 0 16,0 25-16,0 25 15,24-1-15,-24 1 0,0 25 16,25 0-16,-25-1 0,25 1 16,-25 0-16,-1-1 15,1-24-15,0 0 0,0 0 16,-25-25-16,0 0 15,0-1-15</inkml:trace>
  <inkml:trace contextRef="#ctx0" brushRef="#br0" timeOffset="924">1777 797 0,'-25'0'0,"0"-25"15,25 0-15,25 25 31,25 0-31,-1 0 16,1 0-16,25 0 16,0 0-16</inkml:trace>
  <inkml:trace contextRef="#ctx0" brushRef="#br0" timeOffset="1398">2823 747 0,'0'-25'16,"-25"0"0,25 0-16,0 1 15,-25 24-15,25-25 16,-25 25-16,0-25 0,-25 25 16,25 25-16,0-25 15,1 49-15,-26-24 16,25 0-16,0 25 0,0 0 15,25 0-15,0-1 0,0 1 16,25-25-16,0 0 16,0 0-16,25 0 0,-1 0 15,1-25-15,0 0 16,0-25-16,0 25 0,-26-50 16,1 25-16,0-25 15,0 1-15,-25-26 0,0 0 16,-25 0-16,0 1 0,25-26 15,-25 25-15,1 1 16,-1 24-16,25 0 0,-25 0 16,25 75-1,0 0 1,25 25-16,-25 25 0,25-1 16,-1 1-16,1 0 15,0-1-15,0 1 0,0 0 16,0-25-16,-25-1 0,25 1 15,0-25-15</inkml:trace>
  <inkml:trace contextRef="#ctx0" brushRef="#br0" timeOffset="2036">3221 623 0,'0'-25'15,"-25"0"-15,0 0 16,25 0-16,0 50 31,25 0-15,-25 25-16,25-25 16,0 24-16,0 1 0,0 0 15,-25-25-15,25 25 0,0-25 16,-25-1-16,0 1 15,0 0-15,0-50 16,0 0 0,0-24-1,0 24-15,0-25 16,0 0-16,0 0 0,0-24 16,24 24-16,-24 0 0,25 0 15,-25 25-15,0 0 16,25 25-16,0 0 0,0 25 15,-25 25-15,25 0 16,-25 0-16,25 0 16,-25-1-16,25 1 0,-25 0 15,0-25-15,0 25 0,25-25 16,-25-1 0,0-48-1,0-1 1,0 0-16,0-25 0,0 0 15,25 0-15,-25 1 16,25-1-16,-25 0 0,24 0 16,1 25-16,0 0 0,-25 0 15,25 25-15,0 0 16,0 25-16,-25 0 0,25 25 16,0-25-16,0 25 15,-25 0-15,25-1 0,-1-24 16,1 25-16,0-25 0,0 0 15,-25 0-15,25 0 16</inkml:trace>
  <inkml:trace contextRef="#ctx0" brushRef="#br0" timeOffset="2255">4093 448 0,'0'-25'16,"0"1"-16,0-1 0,0 50 47,25 24-47,-25-24 15,24 25-15,-24 0 0,25 0 16,-25-1-16,25 1 0,0 0 16,-25 0-16,25-25 15,-25 0-15,0 0 0,25-25 16</inkml:trace>
  <inkml:trace contextRef="#ctx0" brushRef="#br0" timeOffset="2418">4142 125 0,'-24'-50'0,"-1"25"15,0 0-15,0 0 0,25 50 31,0 0-15,0 0 0</inkml:trace>
  <inkml:trace contextRef="#ctx0" brushRef="#br0" timeOffset="3012">4541 498 0,'0'-25'15,"25"25"-15,-25-25 16,25 0-16,-25 50 47,25 0-47,-25 0 0,0 0 15,0 0-15,0 25 0,24 0 16,-24-26-16,25 26 16,-25-25-16,25 0 0,-25 0 15,25-25-15,-25 25 16,0-50 0,0 0-1,0 0-15,0-25 0,0 25 16,25-24-16,-25-1 0,25 0 15,0 0-15,0 0 16,0 1-16,0 24 0,0-25 16,-1 25-16,1 25 15,0 0-15,0 0 0,0 0 16,-25 25-16,25 0 0,-25 0 16,25 25-16,-25-1 15,25 1-15,-25 0 0,25 0 16,0 0-16,-1-1 0,1-24 15,0 25-15,0-25 16,25 0-16,-25-25 0,0 0 16,25 0-16,-26-25 15,1 0-15,25 0 0,-25 0 16,25-25-16,-25 1 0,0 24 16,0-25-16,-25 25 15,24 0-15,-24 0 16,0 0-16,-24 25 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25.3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500 550 0,'0'-25'15,"0"0"-15,0 0 16,-25 0-16,0 0 16,1 25-16,-26 0 15,25 0-15,0 0 0,-25 0 16,25 25-16,-25 0 16,25 0-16,-24 25 0,24 0 15,-25 0-15,25-1 0,0 1 16,25 0-16,0 0 15,0-25-15,0 25 0,0-26 16,25 1-16,0 0 16,25 0-16,-25-25 0,24 0 15,-24 0-15,25-25 0,-25 25 16,25-25-16,-25 0 16,0 1-16,0-26 0,-25 25 15,25-25-15,-25 25 16,0-25-16,0 0 0,0 1 15,0 24-15,-25-25 0,25 25 16,0 0-16,-25 25 16,25 25-1,0 25 1,0-25-16,0 25 0,0-1 16,0 1-16,0-25 0,0 25 15,25 0-15,-25-25 16,25 24-16,-25-24 0,24 0 15,1-25-15,0 25 16,25-25-16,-25 0 16,0 0-16,25-25 0,-25 25 15,-1-25-15,26 0 16,-25-24-16,0 24 0,-25-25 16,25 0-16,-25-25 15,0 26-15,0-26 0,0 0 16,-25 0-16,25 1 0,0-1 15,-25 0-15,25 26 16,0-26-16,0 50 0,0-25 16,-25 50-16,25 25 15,-25 0 1,25 25-16,-25 24 0,25 1 16,0 0-16,0 0 15,0 24-15,0-24 0,0 0 16,25 24-16,0-49 0,25 25 15,-25-50-15,25 24 16,0-24-16,-1 0 16,1-25-16,-25 0 0,25 0 0,-25-25 15,25 0-15,-26-24 16,1 24-16,0-50 0,0 25 16,-25-25-16,25 1 15,-25-26-15,0 25 0,0 1 16,0-1-16,0 0 15,-25 1-15,25 24 0,0 25 16,-25 0-16,25 0 0,-25 25 16,25 25-16,-25 0 15,25 25-15,-24 0 0,24-1 16,0 26-16,0 0 16,24-1-16,1 1 0,0 0 15,0 0-15,0-26 0,0 1 16,0 0-16,0 0 15,0-25-15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25.9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426 846 0,'25'-25'0,"0"-24"0,-25 24 16,0 0-16,0 0 0,-25-25 15,0 25-15,0 0 16,0 25-16,-25-25 0,25 25 15,-24 0-15,-1 0 0,25 0 16,-25 0-16,25 25 16,0 0-16,0 0 0,0 0 15,1 0-15,24 25 16,0-1-16,0 1 0,0 0 16,0-25-16,24 25 0,1 0 15,25-25-15,0-1 16,-25 1-16,25-25 0,-1 0 15,1 0-15,0 0 16,-25-25-16,0-24 0,0 24 16,0-25-16,0-25 15,-25 0-15,24 1 0,-24-1 16,0-25-16,-24 1 0,24-1 16,-25 26-16,25-26 15,-25 50-15,0-25 0,25 51 16,0-1-16,-25 25 0,25 25 15,0-1-15,0 26 16,0 0-16,25 25 0,-25-1 16,25 1-16,0 0 15,0 24-15,-25-24 0,24 0 16,1 0-16,0-26 0,-25 1 16,25-25-16,-25 25 15,25-50-15</inkml:trace>
  <inkml:trace contextRef="#ctx0" brushRef="#br0" timeOffset="678">1048 697 0,'25'-25'0,"-25"0"0,0 0 15,0 0-15,0 0 0,-25 0 16,25 1-16,-24-1 15,-1 0-15,0 0 0,0 25 16,0-25-16,0 25 16,0 0-16,0 25 0,25 0 15,-25 0-15,25 0 0,0-1 16,0 26-16,0-25 16,0 25-16,0-25 0,0 25 15,25-25-15,0-1 0,-25 1 16,25 0-16,0-25 15,0 0-15,0 0 0,0 0 16,0 0-16,-1-25 16,1 0-16,-25 1 15,25-26-15,-25 25 0,0-25 16,0 25-16,0 0 16,0 0-16,0 0 0,0 50 31,0 0-31,0 0 15,25 25-15,-25-25 0,25 0 16,-25 25-16,25-26 16,0 1-16,0 0 0,0 0 15,24-25 1,-24 0-16,0 0 0,0-25 16,25 0-16,-25-24 0,0 24 15,0-50-15,0 25 16,-1-25-16,-24 1 0,0-1 15,0 0-15,-24 1 16,-1-1-16,25 0 0,-25 25 16,0 26-16,0-1 15,0 25-15,0 0 0,25 25 16,-25 24-16,25 1 0,0 0 16,25 25-16,0-1 15,-25 26-15,25-25 0,0-1 16,0 1-16,0 0 0,0-25 15,-1-1-15,1-24 16,-25 0-16,25-25 0</inkml:trace>
  <inkml:trace contextRef="#ctx0" brushRef="#br0" timeOffset="1248">1422 572 0,'-25'-25'15,"0"1"-15,25-1 0,-25 25 16,50 0 15,0 25-31,25-25 0,0 0 16,-1 0-16,26 0 15,-25 0-15,25 0 0,-1 0 16,-24-25-16,25 25 16,-50-25-16,25 25 0,-25-25 15,-1 0-15,1-25 0,-25 25 16,0 0-16,0-24 15,-25 24-15,25 0 0,-24 0 16,-1 0-16,25 0 0,-25 25 16,0 0-16,0 0 15,0 25-15,25 25 0,-25-25 16,0 24-16,25 1 16,-25 0-16,25 0 0,0 0 15,0-1-15,0-24 16,25 25-16,-25-25 0,25 0 15,-25 0-15,25-25 0,0 0 16,0 0-16,0 0 16,-25-25-16,50 0 0,-26-25 15,1 25 1,0 0-16,0-24 0,-25-1 16,25 0-16,-25 0 0,0 25 15,0-24-15,0 24 16,0 0-16,0 0 0,0 50 31,0 0-31,25 0 16,-25 24-16,25-24 0,0 25 15,0 0-15,-25 0 16,25-1-16,-1-24 0,1 25 16,0-25-16,0 0 15,0-25-15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3:21.4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25 998 0,'0'25'15,"0"0"-15,0 0 16,0 0-1,0 0-15,0 0 16,0 0-16,25 0 16,-25-1-16,0 1 0,0 0 15,0 0-15,0 0 0,0 0 16,-25-25 0,25-25 15,0 0-31,0 0 0,0-25 15,0 1-15,0-1 0,0 0 16,25 0-16,0-24 16,0 24-16,-25 0 0,25 0 15,0 0-15,-1 25 16,26 1-16,-25-1 0,0 25 16,0 0-16,25 0 0,-25 25 15,-25-1-15,25 1 16,-25 25-16,0 0 0,-25 0 15,25 0-15,-25-1 16,0 1-16,0-25 0,0 25 16,0-25-16,0 0 15,0 0-15,25-50 32,25 0-32,0 0 15,0 0-15,25 25 0,-25-25 16,0 25-16,24 0 0,-24 0 15,0 0-15,0 25 16,-25 0-16,25 0 0,-25 0 16,-25 0-16,0-1 15,0 26-15,-24-25 0,-1 0 16,0 25-16,0-25 0,0-25 16,1 25-16,-1-25 15,0 0-15,25 0 0,0 0 16,25-25-16,0-25 15</inkml:trace>
  <inkml:trace contextRef="#ctx0" brushRef="#br0" timeOffset="419">872 724 0,'25'-24'16,"-50"24"-1,0 0 1,0 0-16,25 24 0,0 1 16,-25 0-16,25 0 15,0 25-15,0 0 0,0 0 16,0-1-16,0 1 16,0 0-16,0 0 0,0-25 15,0 24-15,0-24 0,0 0 16,-25-50-1,25 0 1,0-24-16,0 24 16,0-25-16,-25-25 0,25 1 15,0 24-15,25-25 16,0 0-16,0 26 0,0-1 16,25 0-16,-1 25 0,-24 25 15,25 25-15,0 0 16,-25 25-16,0-1 0,0 1 15,0 25-15,-1-25 16,-24 24-16,0-24 0,25 0 16,-25 0-16,0 0 0</inkml:trace>
  <inkml:trace contextRef="#ctx0" brushRef="#br0" timeOffset="581">772 1123 0,'0'-25'0,"0"0"16,0 0-16,25 25 16,0-25-16,25 25 0,-25 0 15,24-25-15,-24 25 16,25-25-16,0 25 0,-25-24 16</inkml:trace>
  <inkml:trace contextRef="#ctx0" brushRef="#br0" timeOffset="1006">1768 550 0,'0'-25'16,"0"0"-16,-25 25 15,25-25-15,-25 25 0,0-24 16,-24 24-16,24 0 15,0 24-15,0-24 0,0 25 16,0 0-16,0 0 16,0-25-16,25 25 0,0 0 15,0 0-15,0 0 16,25 0-16,0-25 0,0 25 16,0-1-1,0-24-15,0 25 0,0 0 16,24 0-16,-24-25 15,0 25-15,0 0 0,-25 0 16,25 0-16,-25 0 0,0 0 16,-25-1-16,0 1 15,0 0-15,0-25 0,-24 25 16,-1 0-16,0-25 16,0 25-16,25-25 0,-24 0 15,24 0-15,0-25 0,25 0 16,0 0-1,0 0-15</inkml:trace>
  <inkml:trace contextRef="#ctx0" brushRef="#br0" timeOffset="1661">2291 226 0,'25'-24'0,"0"-1"15,-25 0 1,0 50 15,0 0-31,0-1 0,0 26 16,0 0-16,0 25 15,25-1-15,-25 26 0,25 25 16,-25-1-16,25 1 0,0-1 16,-1 25-16,1-24 15,0 0-15,0-1 0,25 25 16,-25-24-16,0-1 0,0 1 15,0 124 1,-25-125-16,24 1 16,-24 0-16,0-1 0,0-24 15,0 24-15,0 1 0,0-26 16,0 1-16,0-1 16,25-24-16,-25 0 0,0-25 15,0 24-15,25-49 0,-25 25 16,0-25-16,25 0 15,0-25 1,-25-25-16,25-25 0,-25 0 16</inkml:trace>
  <inkml:trace contextRef="#ctx0" brushRef="#br0" timeOffset="2928">2316 152 0,'-25'0'0,"50"0"47,25 0-47,-25 0 0,25-25 15,-1 25-15,26 0 16,25-25-16,-1 25 0,1-25 16,24 25-16,26-25 0,-1 25 15,26 0-15,24-25 16,0 25-16,25 0 0,25 0 16,0-25-16,25 25 15,25 0-15,-25 0 0,0 0 16,0 0-16,0 0 0,-50 0 15,0 25-15,-25-25 16,-25 0-16,-24 25 0,-26-25 16,-24 0-16,-25 0 0,-1 25 15,-49-25-15,0 0 16,0 0-16,-25 25 16,-25 0-1,0 0-15,0 0 16,25 0-16,-25-1 15,0 26-15,25 0 0,0 0 16,0 25-16,-24-1 0,24 1 16,0 25-16,0-26 15,0 26-15,24-1 0,-24 26 16,0-25-16,25-1 0,-25 26 16,25-26-16,0 1 15,-25 0-15,25-1 0,0 1 16,0-1-16,0 1 15,0 0-15,0-1 0,-1 1 16,1-1-16,0 1 16,-25-25-16,25-1 0,0 26 15,0-50-15,0 25 0,0-1 16,0-24-16,0 0 16,-25 0-16,24-25 0,-24 24 15,0-24-15,0 25 0,-24-25 16,24 0-16,-25-25 15,0 25-15,25 0 0,-25-25 16,0 0-16,0 0 16,0 0-1,0 0-15,0 0 0,-24 0 0,-1 0 16,-25 0-16,0 0 16,1 0-16,-26 25 0,-24-25 15,-26 0-15,1 24 16,-26-24-16,1 25 0,-25 0 15,0 0-15,-1 0 0,-24 0 16,25 25-16,0-25 16,0 0-16,-1 24 0,1-24 15,25 0-15,0 25 16,-1-25-16,26 0 0,24-25 16,-24 25-16,49-25 0,1 0 15,-1 0-15,25 0 16,-24 0-16,24-25 0,25 25 15,-24-25-15,24 25 16,-25-25-16,25 25 0,25 0 16,-24-25-16,24 25 0,0 0 15,25-25-15,-25 25 16,25-25 0,0 0 62,0 0-63</inkml:trace>
  <inkml:trace contextRef="#ctx0" brushRef="#br0" timeOffset="3348">3511 1646 0,'0'-25'16,"25"25"-16,-25 25 31,25 0-16,-25 0-15,0 24 0,0 1 16,0 0-16,25 25 16,-25-25-16,0 24 0,25-24 15,-25 25-15,0-25 0,25-26 16,-25 26-16,0-25 16,25 0-16</inkml:trace>
  <inkml:trace contextRef="#ctx0" brushRef="#br0" timeOffset="3851">3511 1646 0,'0'-25'0,"-25"0"0,25 0 16,0 0-16,0 0 0,25 0 15,0 1 1,25 24-16,-25-25 15,50 25-15,-26-25 16,26 25-16,0 0 0,0-25 16,-1 25-16,1 0 0,0 25 15,-26 0-15,1 0 16,0-25-16,-25 24 16,0 1-16,0 0 0,-25 0 0,25 0 15,-25 0-15,0 0 16,25 0-16,-25 0 15,0 0 1,25-1-16,-25 1 0,0 0 16,24 0-16,-24 0 15,0 0-15,0 0 16,0 0-16,0 0 0,-24 0 16,-1-25-16,0 24 15,-25-24-15,25 25 16,-25-25-16,0 0 15,1 0-15,-1 25 0,-25-25 16,0 25-16,1-25 0,-1 25 16,25 0-16,0-25 15,1 25-15,-1-25 0,25 0 16,0 25-16,25-50 31</inkml:trace>
  <inkml:trace contextRef="#ctx0" brushRef="#br0" timeOffset="4152">3910 1870 0,'0'-25'0,"0"50"47,25 25-31,-25-25-16,0 24 15,25 1-15,-1 0 16,-24 25-16,25-25 0,-25 24 16,25-24-16,-25 25 0,25-25 15,-25-1-15,0-24 16,0 25-16,0-25 0,0 0 15,0-50 1</inkml:trace>
  <inkml:trace contextRef="#ctx0" brushRef="#br0" timeOffset="4643">4059 1845 0,'0'-25'0,"0"0"15,-25 25-15,25-25 16,25 25 0,-25-25-16,25 25 15,25 0-15,-25-24 0,49 24 16,-24 0-16,25 0 0,0-25 16,-1 25-16,26 0 15,-25 0-15,-1 0 0,1 0 16,-25 0-16,0 0 0,0 0 15,-26 0-15,1 0 16,0 0-16,-25 25 0,0-1 16,0 1-1,0 0-15,0 0 16,0 25-16,0-25 0,0 0 16,0 0-16,25 0 15,-25-1-15,25 1 0,-25 25 16,25-25-16,-25 0 0,0 0 15,25 25-15,-25-25 16,0-1-16,0 1 0,0 0 16,-25 0-16,0 0 15,0 0-15,-25 0 0,1-25 16,-26 25-16,0-25 0,-24 25 16,24-25-16,-25 0 15,26 0-15,-1 0 0,0 0 16,25 0-16,0 0 15,1 0-15,24-25 0</inkml:trace>
  <inkml:trace contextRef="#ctx0" brushRef="#br0" timeOffset="4973">3636 2194 0,'25'0'15,"0"0"-15,0 0 16,-1 0-16,1 0 15,0 25-15,0-25 0,0 24 16,0 1-16,0 0 16,0 0-16,0 0 0,0 0 15,-1 0-15,26 0 0,-25 0 16,0 0-16,0-25 16,-25 24-16,25-24 0</inkml:trace>
  <inkml:trace contextRef="#ctx0" brushRef="#br0" timeOffset="5297">3611 1521 0,'0'-25'16,"-25"25"-16,50 0 31,0 0-31,0 0 0,0 25 16,0 0-16,24-25 15,-24 25-15,0 0 0,25 0 16,0 0-16,-25 0 0,24 0 15,-24 0-15,25-1 16,-25 1-16,0 0 0,0-25 16,0 25-16</inkml:trace>
  <inkml:trace contextRef="#ctx0" brushRef="#br0" timeOffset="5669">4433 1496 0,'-25'-24'16,"0"24"0,50 24-1,0-24 1,0 25-16,0 0 16,24-25-16,-24 25 0,25 0 15,25 0-15,-25 0 16,-1-25-16,26 25 0,-25 0 15,0 0-15,-25-1 0,24 1 16,-24 0-16,0-25 16,-25 25-16,0 0 0</inkml:trace>
  <inkml:trace contextRef="#ctx0" brushRef="#br0" timeOffset="5981">4632 2044 0,'0'25'15,"25"-25"1,0 0-16,0 25 0,0-25 16,-1 0-16,1 25 0,25-25 15,-25 25-15,25 0 16,-25-25-16,25 25 0,-26 0 16,1-1-16,0 1 15,0-25-15,-25 25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3:53.5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0 923 0,'0'-25'0,"25"0"15,-25 0-15,25 0 0,-25 0 16,0 0-16,25 25 0,-25-25 16,25 25-16,-25-25 15,25 25-15,-25 25 31,0 0-31,0 25 0,0 0 16,0 25-16,0-1 0,0 1 16,0 25-16,0-26 15,0 26-15,25 0 0,-25-1 16,25 1-16,-25-1 16,24 1-16,-24 0 0,0-1 15,25 1-15,-25-1 0,0 1 16,25 0-16,-25-1 15,0-24-15,0 25 0,0-26 16,0 26-16,0-25 16,0-1-16,-25 1 0,25 0 15,-25-26-15,25 26 0,-24-25 16,24 25-16,0-26 16,0-24-16,0 25 0,0 0 15,0-25-15,0 0 0,0 0 16,0 0-16,0 0 15,0-1-15,0 1 0,24 0 16,1 0 0,0-25-1,0 0-15,25 0 0,0 0 16,0 0-16,-1 0 16,26-25-16,25 25 0,-1-25 15,26 25-15,24-25 16,26 25-16,-1-24 0,25 24 15,25-25-15,0 25 16,25-25-16,25 25 0,-25 0 16,50 0-16,-25-25 0,25 25 15,-25 0-15,25 0 16,-25 0-16,-1 0 0,-24 0 16,0 0-16,1 0 0,-26 0 15,0 25-15,0-25 16,-25 0-16,-25 0 0,1 0 15,-51-25-15,26 25 16,-51 0-16,1 0 0,-25-25 16,-26 25-16,1 0 15,-25-25-15,-25 0 16,-25 25 0,0-25-16,0 0 15,0 25-15,25-25 16,-24 25-16,24-25 15,-25 1-15,25-1 0,-25 0 16,25 0-16,-25-25 0,0 0 16,0 0-16,25 1 15,-25-1-15,25-25 0,-25 0 16,25-24-16,0-1 0,0 1 16,0-26-16,0 26 15,0-26-15,0 0 0,0 1 16,0-1-16,0 1 15,-25-1-15,0 26 0,1-26 16,-26 26-16,0-1 0,0 1 16,0-1-16,1 25 15,24-24-15,-25 24 0,25 25 16,0-25-16,25 26 16,-25-26-16,25 25 0,0 0 15,0 25-15,25-24 0,-25-1 16,25 25-16,0-25 15,-25 25-15,25 0 0,-25 0 16,25 0-16,-25 1 16,0-1-16,0 0 0,0 0 15,0 0-15,0 0 16,0 0 0,-25 25-16,25-25 0,-25 0 15,0 25 1,0 0-1,0 0 1,0 0-16,0 0 16,0 0-16,0 0 0,-24 0 15,-1 0-15,0 25 16,-25-25-16,1 0 0,-26 25 16,-24-25-16,-1 0 0,-24 0 15,-1 25-15,-49-25 16,25 0-16,-26 25 0,-24-25 15,25 25-15,-25-25 16,0 25-16,0-25 0,0 25 16,0-25-16,24 25 0,1-25 15,0 24-15,0-24 16,24 25-16,26-25 16,0 0-16,-1 25 0,26-25 0,-1 0 15,1 0-15,49 0 16,-25 25-16,1-25 0,24 0 15,0 0-15,25 25 16,-24-25-16,-1 0 0,0 0 16,1 25-16,-1-25 0,0 0 15,1 25-15,24-25 16,-25 0-16,0 0 0,26 0 16,24 25-16,-25-25 15,25 0-15,0 0 0,0 0 16,0 0 31,0 0-32,0 0 1,25 25 62,-25-25-62,25 25-1,0-1-15,0 1 16,0 0 0,0 0-16,-24 0 15,24 0-15,0 0 0,-25 0 16,0 0-16,25 0 15,-25-1-15,25 1 0,-25 0 16,25 25-16,0-25 16,-25 0-16,25 25 0,0-25 15,0 24-15,0 1 0,0-25 16,25 25-16,-25-25 16,0 0-16,25 0 0</inkml:trace>
  <inkml:trace contextRef="#ctx0" brushRef="#br0" timeOffset="1198">1420 1222 0,'-25'0'16,"25"-25"-16,0 0 15,25 0 1,-25 0 0,-25 0-1,0 25-15,0 0 0,-25 0 16,25 0-16,-25 25 16,1 0-16,-1 0 0,0 0 15,0 24-15,0 1 16,1 0-16,24 0 0,0 0 15,25 24-15,0-24 0,0 25 16,0-25-16,50-1 16,-25 1-16,24-25 0,1 25 15,25-25-15,-25-25 0,24 25 16,-24-25-16,25 0 16,-25-25-16,24 25 0,-24-25 15,-25 0-15,25 25 16,-25-25-16,-25 0 0,0 0 15,0 0-15,0 1 16,-25 24-16,0-25 16,0 25-16</inkml:trace>
  <inkml:trace contextRef="#ctx0" brushRef="#br0" timeOffset="1588">2042 1172 0,'0'-25'0,"-25"25"16,25-25-1,0 50 1,25 0 0,0 0-1,-25 24-15,25-24 0,-25 25 16,25 0-16,0 0 15,-25 24-15,25-24 0,-25 0 16,25-25-16,-25 25 0,0-25 16,0 0-16,0-1 15,0 1-15</inkml:trace>
  <inkml:trace contextRef="#ctx0" brushRef="#br0" timeOffset="1804">1918 1744 0,'-25'0'0,"0"0"16,50 0 15,25 0-31,-25 0 0,24 0 16,1 0-16,25 0 16,0-24-16,-1 24 0,1 0 15,0 0-15,-1-25 16,-24 25-16,0 0 0,0 0 15,-25 0-15,-25-25 0</inkml:trace>
  <inkml:trace contextRef="#ctx0" brushRef="#br0" timeOffset="2068">1445 1122 0,'-50'-25'0,"25"0"0,25 0 16,25 0-16,25 25 15,-1-25-15,1 25 16,25 0-16,0 0 0,24 0 16,-24 0-16,0 0 15,-1 0-15,1 0 0,-25 25 16,0-25-16,-1 0 0,1 0 15,-25 25-15,0-25 16</inkml:trace>
  <inkml:trace contextRef="#ctx0" brushRef="#br0" timeOffset="3083">3437 1022 0,'25'-25'0,"0"25"15,-1-25-15,1 1 16,0-1-16,-25 0 16,-25 25-16,0-25 15,1 0-15,-1 25 16,0 0-16,-25 0 0,0 0 16,0 0-16,25 0 15,1 25-15,-26 0 0,25 0 16,25 0-16,-25-1 0,25 1 15,0 25-15,25-25 16,0 25-16,0 0 0,24-25 16,1 24-16,25 1 15,-25-25-15,0 25 0,-1-25 16,1 0-16,0 0 16,-50 0-16,0-1 0,0 1 15,0 0-15,-50 0 0,25-25 16,-25 25-16,1-25 15,-1 25-15,0-25 0,0 0 16,25 0-16,-24 0 0,49-25 16,0 0-1</inkml:trace>
  <inkml:trace contextRef="#ctx0" brushRef="#br0" timeOffset="3466">3736 1346 0,'24'25'0,"1"-25"16,-25 25 0,0 0-1,25-25 1,0 0 0,0 0-16,0 0 0,0 0 15,25 0-15,-25-25 16,-1 25-16,1-25 0,0 25 15,0-25-15,-25 0 0,0 0 16,0 0 0,0 0-16,-25 1 0,0-1 15,-24 0-15,24 25 16,-25-25-16,25 25 0,-25 0 16,25 0-16,0 0 0,0 25 15,1 0-15,24 0 16,24 24-16,1 1 0,0 0 15,0 0-15,0-25 16,25 24-16,0-24 0,-25 0 16,24 0-16,1 0 0,0-25 15,-25 0-15</inkml:trace>
  <inkml:trace contextRef="#ctx0" brushRef="#br0" timeOffset="3797">4308 1172 0,'0'-25'16,"0"0"-16,25 50 31,0-25-31,-25 25 16,25 0-16,0 0 0,0-1 16,0 1-16,0 0 15,0 0-15,-25 25 0,0-25 16,0 0-16,-25 0 15,0 0-15,0-25 16,-25 0-16,25 0 0,0 0 16,0-25-16,0 0 15,25 0-15,-24 0 0,24-25 16,24 25-16,-24-25 16,25 1-16,25-1 0,-25 25 15,25 0-15,-25 0 0,0 0 16,24 25-16,-24 0 15,0 25-15</inkml:trace>
  <inkml:trace contextRef="#ctx0" brushRef="#br0" timeOffset="4169">4632 1197 0,'25'-25'15,"-25"0"1,0 0-16,25 25 15,-25-25-15,25 25 32,-25 25-32,25-25 0,-25 50 15,25-25-15,-25 0 0,24 24 16,-24 1-16,25-25 16,0 25-16,-25-25 0,25 0 15,-25 0-15,25-1 16,0-24-16,0 0 15,0 0-15,0-24 16,-25-1-16,25 0 0,-1 0 16,-24-25-16,25 0 0,-25 0 15,0 1-15,0-1 16,0 0-16,0 25 0,0-25 16,0 25-16,0 0 0,-25 50 31,25 0-31,0 0 15</inkml:trace>
  <inkml:trace contextRef="#ctx0" brushRef="#br0" timeOffset="4347">5105 1097 0,'25'0'0,"-25"-25"16,25 25-1,-25 25 1,25 0-1,-25 0-15,0 0 16,25 25-16,-25-1 0,25-24 16,-25 25-16,0-25 0,25 0 15,-25 0-15</inkml:trace>
  <inkml:trace contextRef="#ctx0" brushRef="#br0" timeOffset="4510">5255 748 0,'0'-25'15,"-25"25"-15,0 0 16,25 25 0,0 0-16,0 0 0,0 0 15</inkml:trace>
  <inkml:trace contextRef="#ctx0" brushRef="#br0" timeOffset="4775">5454 997 0,'25'0'15,"0"0"-15,0 0 0,-1 0 16,-24-25 0,0 1-1,-24 24 1,-1 0-1,0 24-15,25 1 0,-25 0 16,0 0-16,0 0 16,25 25-16,0-25 0,0 25 15,0-25-15,25-1 16,0 26-16,0-50 0,25 25 16,-1-25-16,-24 0 0,25 0 15,0 0-15,0 0 16,-1-25-16</inkml:trace>
  <inkml:trace contextRef="#ctx0" brushRef="#br0" timeOffset="5112">5977 1172 0,'-25'0'15,"0"0"-15,25-25 16,-25 25-16,0 0 0,0 0 16,25 25-1,25-25 1,0 25-16,0-25 15,0 0-15,0 0 0,0 0 16,0 0 0,-1 0-16,1-25 0,0 0 15,-25 0 1,0 0-16,-25 0 16,0 0-16,1 0 0,-1 0 15,0 25-15,-25-25 16,25 25-16,0 0 0,-25 25 15,25 0-15,1 0 16,-1 25-16,25 0 0,0 0 16,25-1-16,-1 26 15,26-25-15,25 0 0,0 0 16,24-26-16,-24 1 0</inkml:trace>
  <inkml:trace contextRef="#ctx0" brushRef="#br0" timeOffset="6011">2964 2317 0,'-25'0'0,"25"-25"16,-25 0-16,25 0 16,25 50 15,-25 0-31,0 0 0,25 0 15,0 25-15,-25 0 0,24 0 16,1-1-16,0 1 16,-25 0-16,25 0 0,-25 0 15,0-26-15,25 1 16,-25 0-16,0-50 16,0-24-1,0 24-15,0-25 16,0-25-16,0 25 0,0-24 15,0-26-15,0 25 16,0 1-16,25-1 0,-25 0 16,25 25-16,0 25 15,25 1-15,-1-1 0,1 25 16,0 0-16,0 0 0,0 25 16,-1-1-16,-24 26 15,25-25-15,-50 25 0,25 0 16,-25 0-16,0-26 0,-25 26 15,0-25-15,0 0 16,-25 0-16,26 0 0,-26 0 16,25-25-16,0 25 0,0-25 15,0 0-15,25-25 16,0 0-16,25 25 16,0-25-16,0 25 15,0 0-15,25 0 0,-26 0 16,26 0-16,-25 25 0,0 0 15,0 0-15,0 0 16,-25 0-16,0 24 0,-25-24 16,0 0-16,0 25 15,-25-25-15,1 0 0,-1-25 16,0 25-16,0-25 0,0 0 16,25 0-16,1-25 15,-1 0-15</inkml:trace>
  <inkml:trace contextRef="#ctx0" brushRef="#br0" timeOffset="6376">3785 2118 0,'25'-25'16,"0"25"-16,0 0 16,0-25-16,0 25 0,25 0 15,-25 0 1,-1 0-16,26-25 0,0 25 15,0 0-15,0 0 0,0-25 16,-1 25-16,1 0 16,-25 0-16,-25-25 15,-50 25 1,25 0-16,0 0 16,-24 0-16,-1 0 0,25 0 15,-25 0-15,25 0 16,-25 0-16,25 0 0,1 25 15,-1 0-15,25 0 16,0 25-16,0 0 16,0 0-16,25-1 0,-25 1 15,24 25-15,-24-25 16,25 0-16,-25-26 0,0 26 16,25-25-16</inkml:trace>
  <inkml:trace contextRef="#ctx0" brushRef="#br0" timeOffset="6850">4383 2068 0,'0'-25'0,"0"0"16,0 50-1,0 0 1,0 0-16,0 25 0,0 0 15,0-1-15,0 26 16,25-25-16,-25 25 0,0-25 16,25-1-16,-25 1 0,25 0 15,-25-25-15,25 0 16,-25 0-16,0-50 31,0-25-31,0 25 16,0-25-16,0 0 15,0-24-15,0-1 0,0 0 16,0 25-16,0-24 0,25 24 16,-1 0-16,1 0 15,0 25-15,0 1 0,0 24 16,25 0-16,-25 0 16,0 24-16,0 1 0,-1 0 15,1 0-15,0 25 16,-25 0-16,0 0 0,0-1 15,0 1-15,-25-25 0,-24 0 16,24 0-16,-25-25 0,0 0 16,-25-25-16,26 25 15,-1-25-15,0-25 0,25 0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3:30.9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7224 0,'25'0'47,"0"0"-47,25 0 0,-25 0 15,25 0-15,0 0 0,-1 0 16,26 0-16,-25 0 16,25 0-16,-1 25 0,1-25 15,0 0-15,-1 0 0,1 0 16,25 0-16,-26 0 16,26 0-16,-25 0 0,24-25 15,1 25-15,0 0 16,-1-25-16,1 25 0,24-25 15,1 0-15,-26 25 0,26-24 16,-1-1-16,1 25 16,-1 0-16,1-25 0,-25 25 15,24 0-15,-24 0 16,24 0-16,-24-25 0,24 25 16,-24 0-16,24 0 15,-24 0-15,24 0 0,1-25 16,-25 25-16,24 0 0,1-25 15,-26 25-15,26 0 16,-26-25-16,1 25 0,24-25 16,1 25-16,-25-25 0,24 25 15,1 0-15,-1-25 16,-24 25-16,-1 0 0,1-24 16,0 24-16,-1 0 15,-24 0-15,24 0 0,-24-25 16,-25 25-16,25 0 0,-26 0 15,1 0-15,0 0 16,0 0-16,0 0 0,-25 0 16,24 0-16,-24-25 15,0 25-15,0 0 16,-25-25 93,-25 0-93,25 0 0,-25 25-16,25-25 0,-25 25 15,25-25-15,-24 0 0,24 0 16,0 0-16,-25-24 15,25 24-15,0-25 0,-25 0 16,25 0-16,0-24 16,-25 24-16,25-25 0,0-24 15,0 24-15,-25-25 0,25 26 16,0-26-16,0 25 16,-25 1-16,25-1 0,0 0 15,-25 0-15,25 26 16,-25-1-16,25 0 0,-25 0 15,25 0-15,0 1 16,-25 24-16,25-25 0,0 0 16,0 25-16,0-25 0,0 1 15,0 24-15,0-25 0,0 0 16,0 25-16,0-25 16,0 25-16,0-24 15,0-1-15,0 25 0,0 0 16,0-25-16,0 25 0,0-24 15,0 24-15,0-25 16,0 0-16,0 25 0,0-25 16,0 0-16,0 1 0,0-1 15,25 0-15,-25 0 16,0-24-16,0 24 0,0 0 16,0 0-16,25 0 15,-25-24-15,0 24 0,25 0 16,-25 0-16,25 0 0,-25 1 15,0-1-15,0 0 16,25 0-16,-25 0 0,0 26 16,0-26-16,0 0 0,0 25 15,0-25-15,0 25 16,-25-25-16,25 26 0,0-26 16,0 25-16,0 0 15,0-25-15,0 25 0,0 0 16,0 0-16,0 1 0,0-26 15,0 25-15,25 0 16,-25 0-16,0 0 16,0 0-16,0 0 15,0 0-15,0 1 16,-25-1 0,25 0 15,25 25 47,0 0-47,0 0-15,25 0-16,-26 0 15,26 0-15,-25 0 0,50 0 16,-25-25-16,24 25 16,1 0-16,0 0 0,-1 0 15,26 0-15,-25 0 0,24-25 16,-24 25-16,25 0 16,-26 0-16,26-25 0,-25 25 15,24 0-15,1-25 16,-25 25-16,24 0 0,1-25 15,-1 25-15,1-25 0,0 25 16,-1 0-16,-24-25 16,25 25-16,-1-24 0,-24 24 15,0 0-15,-26-25 0,26 25 16,-25 0-16,0 0 16,-25-25-16,24 25 0,1 0 15,-25 0-15,25 0 16,-25 0-16,25 0 0,-1 0 15,-24-25-15,25 25 0,0 0 16,-25 0-16,25 0 16,-1 0-16,1 0 0,-25-25 15,25 25-15,0 0 16,-25 0-16,24 0 0,1 0 16,-25 0-16,0 0 15,25 0-15,-25 0 0,0 0 16,0 0-16,0 0 15,-1 0-15,1 0 16,0 0 0,0 0-16,0 0 15,0 0-15,0 0 16,0 0-16,0 0 16,0 0-16,-1 0 15,1 25-15,0-25 16,-50 0 31,0-25-47</inkml:trace>
  <inkml:trace contextRef="#ctx0" brushRef="#br0" timeOffset="359">10285 1646 0,'0'25'46,"25"-25"-46,0 25 16,0 0-16,0 0 16,-1 0-16,26 0 0,-25-1 15,25 1-15,0 25 0,-25-25 16,24 25-16,-24 0 16,-25-25-16,0 24 0,0-24 15,-25 25-15,1-25 0,-26 25 16,0-25-16,-25 24 15,1-24-15,-26 25 0,25-25 16,0 0-16</inkml:trace>
  <inkml:trace contextRef="#ctx0" brushRef="#br0" timeOffset="2500">11829 1148 0,'25'-25'15,"0"0"-15,0 0 16,-25 0 0,-25 25-16,0 0 15,-25 0-15,25 0 16,-25 25-16,-24 0 0,-1 0 15,25 25-15,-25 0 16,1-25-16,24 49 0,0-24 16,0 0-16,0 25 0,25-26 15,25 26-15,-24-25 16,24 25-16,0-1 0,0-24 16,0 25-16,0-25 15,24 0-15,-24-1 0,25-24 16,0 25-16,-25-25 0,25 0 15,25-25-15,-25 0 16,25 0-16,-25 0 0,24 0 16,1-25-16,0 0 15,0 0-15,0 0 0,-1 25 16,-24-25-16,0 0 0,0 25 16,-25-24-16,0 48 15,-25 1 1,25 0-1,0 25-15,0 0 16,0 0-16,0-1 0,25 1 0,0 0 16,25 25-16,0-25 15,-1-1-15,1 1 0,25 0 16,0-25-16,24 0 16,26 0-16,-1 0 0,26-25 15,24 0-15,0 0 0,26-25 16,-1 0-16,0 25 15,0-25-15,-25 0 0,-24-25 16,-26 25-16,-24 0 0,-25 0 16,-1-24-16,-24 24 15,-25 0-15,0 0 0,0 0 16,0 25 0,0 0-16,0 0 15,0 25-15,-1-25 0,26 25 16,0 0-16,0 0 15,25 0-15,24-25 0,1 24 16,-1-24-16,26 0 16,-1-24-16,1 24 0,-1-25 15,1-25-15,-1 25 0,-24-25 16,25 0-16,-26 1 16,-24-26-16,0 25 0,-26-25 15,-24 1-15,0-26 16,-25 0-16,0 1 0,0-1 15,-25 1-15,0-1 0,0 0 16,-24 1-16,24 24 16,0 0-16,25 1 0,-25 24 15,0 25-15,25 0 16,-25 0-16,0 25 0,0 0 16,0 0-16,50 0 46,0-25-30,0 0-16,0 0 0,0-24 16,-25-1-16,0 0 0,0 0 15,0 0-15,-25-24 16,-25 24-16,0-25 0,-49 25 16,-1 1-16,-24-26 0,-51 25 15,1 25-15,0-25 16,-50 25-16,24 1 0,-24 24 15,0 0-15,0 0 16,25 0-16,0 24 0,49 1 16,1 25-16,24-25 15,26 25-15,24-25 0,25 25 16,25-1-16,25 1 0,0-25 16,0 0-16,25 0 15,-25 0-15,25-25 0,0 0 16,0 0-16,0-25 15,-25 0-15,0 0 0,0 0 16,0-25-16,-25 25 0,0-24 16,0 24-16,-25-25 15,1 25-15,-1 0 0,-25 0 16,-25 0-16,26 25 0,-51-25 16,26 25-16,-26 0 15,-24 25-15,24 0 0,1 0 16,-1 25-16,1-25 0,-1 25 15,26-1-15,24 1 16,0 25-16,25-25 16,-24 25-16,49-26 0,-25 26 15,0 0-15,25-25 0,-25-1 16,25 1-16,-24 0 16,24 0-16,0 0 0,0-26 15,0 26-15,0-25 0,25 25 16,0-25-16,0 25 15,0-25-15,0-1 0,25 1 16,-25 0-16,25-25 16,0 0-16</inkml:trace>
  <inkml:trace contextRef="#ctx0" brushRef="#br0" timeOffset="3210">12526 1447 0,'0'-25'16,"25"0"-16,-25 0 0,0-25 16,0 25-16,-25 1 0,0-1 15,0 0-15,0 0 16,0 25-16,1 0 0,-26 0 16,25 25-16,0 0 15,0 0-15,0-1 0,0 26 16,0-25-16,0 25 0,1 0 15,24-25-15,0 24 16,0-24-16,24 25 0,-24-25 16,25-25-16,0 25 0,0-25 15,25 0-15,-25 0 16,0 0-16,25-25 0,-26 0 16,1 0-16,0 0 15,0 0-15,0-24 0,-25 24 16,0-25-16,0 25 0,0 0 15,0 0-15,-25 25 16,0 0-16,25 25 0,0 0 16,-25 25-16,25 0 15,25 24-15,0 26 0,0-25 16,0 24-16,25-24 0,-25 25 16,24-26-16,-24 1 15,-25-25-15,0 0 0,0-25 16,-25-1-16,1 1 15,-51-25-15,25-25 0,-25 1 16,26-1-16,-26-25 16,0 0-16,25 0 0,25 0 15,1 1-15,24-1 0,0 25 16,24-25-16,1 25 16,0 0-16,25 0 0,0 25 15,0-24-15,-1 24 0,1-25 16,-25 25-16,0 0 15</inkml:trace>
  <inkml:trace contextRef="#ctx0" brushRef="#br0" timeOffset="3431">12850 1422 0,'0'-25'0,"-25"25"0,0-25 15,25 50 1,0 0-16,0 0 16,25 0-16,-25 25 0,25-1 15,0 1-15,-25-25 16,25 25-16,-25 0 0,25-25 16,-25 0-16,24-25 0</inkml:trace>
  <inkml:trace contextRef="#ctx0" brushRef="#br0" timeOffset="3592">12825 999 0,'0'-25'0,"-25"0"16,0 25-16,0 0 15,25 25 16</inkml:trace>
  <inkml:trace contextRef="#ctx0" brushRef="#br0" timeOffset="3796">13024 949 0,'0'25'15,"0"0"1,0 0-1,0 24-15,25-24 16,0 25-16,0 25 0,0-25 16,0 24-16,0 1 15,-1 0-15,1-1 0,0-24 16,-25 0-16,25 0 0,-25-25 16,0 0-16</inkml:trace>
  <inkml:trace contextRef="#ctx0" brushRef="#br0" timeOffset="3960">12974 1447 0,'-25'-25'0,"25"0"15,0 0-15,25 25 16,0 0 0,0 0-16,25 0 0,0 0 15,-25 0-15,24 0 0,1 0 16,0 0-16,0-25 15</inkml:trace>
  <inkml:trace contextRef="#ctx0" brushRef="#br0" timeOffset="4607">13547 899 0,'0'-25'15,"25"25"1,-25 25-16,0 0 16,0 0-16,0 25 0,25-1 15,-25 1-15,25 0 16,-25 25-16,25-25 0,0 24 15,-25-24-15,0 25 16,24-25-16,-24-1 0,0-24 16,0 25-16,-24-25 0,-1-25 15,0 0 1,25-25-16,0 0 16,-25 0-16,25-25 15,0 26-15,0-26 0,0 0 16,25 25-16,-25-25 0,25 25 15,-25 0-15,25 1 16,-1 24-16,1-25 0,0 25 16,25-25-16,-25 25 0,25 0 15,-25-25-15,24 25 16,1 0-16,-25-25 0,0 25 16,0-25-16,0 25 15,-25-25-15,0 0 16,-25 0-1,0 25-15,0-25 0,25 1 16,-25-1-16,0 0 16,25 0-1,0 50-15,0 0 16,0 24-16,25-24 16,0 25-16,-25 0 15,25 25-15,0-26 0,-25 1 16,25 0-16,-25 0 15,25-25-15,-25 25 0,25-26 16</inkml:trace>
  <inkml:trace contextRef="#ctx0" brushRef="#br0" timeOffset="4944">14294 1123 0,'0'-25'0,"0"0"0,0 0 15,0 50 1,0 0 0,0 0-16,0 0 0,0 25 15,0 0-15,25-1 0,-25 1 16,25 0-16,-25-25 16,25 25-16,0-25 0,0 0 15,0-1-15,-1-24 0,1 0 16,0 0-16,0-24 15,-25-1-15,25-25 0,0 25 16,-25-25-16,0 0 16,0-24-16,0 24 0,-25 0 15,25 0-15,-25 25 0,25-24 16,-25 24-16,0 25 16,0 0-16,25 25 15,-24-25 1</inkml:trace>
  <inkml:trace contextRef="#ctx0" brushRef="#br0" timeOffset="5549">14643 1048 0,'25'0'16,"0"0"0,-25 25 15,0 0-31,0 0 0,0 0 15,0 25-15,24 0 16,-24-1-16,0 1 16,25-25-16,-25 25 0,0-25 0,0 0 15,0 0-15,-25-50 32,25 0-32,0 0 15,-24 0-15,24-25 0,0 0 16,-25 1-16,25-1 15,0-25-15,25 25 0,-1-24 16,-24-1-16,25 25 0,0 0 16,0 1-16,0-1 15,0 50-15,0 0 0,0 0 16,0 0-16,-25 25 0,25 24 16,-25-24-16,0 25 15,0 0-15,0 0 0,-25-25 16,25 24-16,-25 1 15,0-25-15,0 0 0,25 0 16,-25 0-16,50-25 31,0 0-31,0-25 16,0 25-16,24-25 16,-24 25-16,25 0 0,-25 0 15,25 25-15,-25 0 16,0 0-16,0 0 0,-1 0 15,-24 24-15,0 1 0,-24-25 16,-26 25-16,0-25 16,0 0-16,0 0 0,-24-1 15,24-24-15,-25 0 0,25 0 16,1-24-16,-1 24 16,25-25-16,0 0 0</inkml:trace>
  <inkml:trace contextRef="#ctx0" brushRef="#br0" timeOffset="7393">17058 1397 0,'0'-25'47,"25"25"-32,0 0 1,0 0-16,0 0 16,-25 25-16,25-25 15,-25 25 1,-25-25-1,0 25 1,0-25-16,0 0 16,0 0-1,0 0-15,25-25 16,0 0 0,0 0-16,25 0 15,0 25-15,-25-25 16,25 25-16,0 0 0,0 0 15,0 0-15,0 25 16,0 0-16,-25 0 16,0 0-1,0 0-15,0 0 0,-25 0 16,0 0 0,0-25-16,0 0 15,0 0-15,0-25 16,25 0-1,0 0-15,25 25 16,0-25-16,-25 0 0,25 25 16,0-25-16,0 25 15,0 0-15</inkml:trace>
  <inkml:trace contextRef="#ctx0" brushRef="#br0" timeOffset="7813">17307 1123 0,'0'-25'0,"0"50"47,25 0-31,0-25-16,-25 25 16,25 0-16,0 0 0,0 25 15,0-26-15,0 26 16,-25-25-16,24 25 0,-24 0 15,0-25-15,0 24 0,-24-24 16,24 0-16,-25 25 16,0-25-16,25 0 0,-25-25 15,0 25-15,0 0 16,0 0-16,0-25 16,0 0-1,25-25-15,-25 25 0</inkml:trace>
  <inkml:trace contextRef="#ctx0" brushRef="#br0" timeOffset="8277">17631 924 0,'-25'0'0,"50"0"47,0 0-31,0 25-16,0-25 15,0 25-15,-25 0 16,24 0-16,1-25 0,-25 49 16,25-24-16,0 0 15,-25 25-15,25-25 0,-25 25 16,25-25-16,-25 24 16,0 1-16,0 0 0,0-25 15,0 25-15,0-1 0,0-24 16,-25 25-16,25-25 15,-25 0-15,0 0 0,0 25 16,0-50-16,1 25 16,-1 0-16,0-25 0,0 24 15,0-24-15,0 0 0,0-24 16</inkml:trace>
  <inkml:trace contextRef="#ctx0" brushRef="#br0" timeOffset="8767">17980 451 0,'-25'0'0,"25"25"31,25-25-15,0 25-16,24-25 15,-24 25-15,25-1 0,-25 26 16,25 0-16,-25 0 15,24 0-15,-24 24 0,0 1 16,-25 0-16,25-1 0,-25 1 16,0 0-16,0 0 0,0-1 15,0 1-15,0 0 16,-25-26-16,25 26 0,0-25 16,0 0-16,0 0 15,0-1-15,0 26 0,-25-25 16,25-25-16,0 25 15,-25-1-15,25-24 0,-24 0 16,24 0-16,-25 0 0,0 0 16,0-25-16,0 0 15,0 0-15,0-25 0</inkml:trace>
  <inkml:trace contextRef="#ctx0" brushRef="#br0" timeOffset="9634">18901 1148 0,'0'-25'16,"0"0"-1,0 0 17,-25 25-32,25 25 15,0 0-15,-25 0 0,25 0 16,0 25-16,0 0 16,0-26-16,0 26 0,0 0 15,25 0-15,-25-25 0,25 25 16,0-26-16,0 1 15,0-25-15,0 0 16,-1 0-16,1 0 16,0-25-16,-25 1 0,25-1 15,0 0-15,-25 0 16,25-25-16,-25 0 0,0 25 16,0-24-16,0 24 0,25 0 15,0 50 16,-25 0-31,25-1 16,0 26-16,0-25 0,24 0 16,-24 0-16,25 0 0,-25 0 15,25-25-15,0 0 16,-26 0-16,1 0 0,25-25 16,-25 0-16,0 0 0,-25 0 15,25-25-15,-25 25 16,0-24-16,0-1 0,-25 0 15,0 0-15,0 25 16,0 0-16,0 1 0,0-1 16,1 25-16,-1 0 15,0 0-15</inkml:trace>
  <inkml:trace contextRef="#ctx0" brushRef="#br0" timeOffset="10026">19773 1248 0,'24'0'16,"-24"25"-1,25-25-15,0 0 16,0-25 0,0 25-16,0 0 15,0 0-15,0-25 0,0 25 16,0 0-16,-1 0 15,1-25-15,0 25 0,0-25 16,-25 0 0,0 0-1,-25 0 1,0 25-16,0-25 0,1 25 16,-1 0-16,0-25 0,-25 25 15,25 0-15,0 0 0,0 25 16,0-25-16,25 25 15,0 25-15,0-25 0,0 0 16,0 25-16,25-25 16,0 24-16,0-24 0,0 0 15,0 0-15,25-25 0,-25 0 16</inkml:trace>
  <inkml:trace contextRef="#ctx0" brushRef="#br0" timeOffset="10468">20345 874 0,'-25'-50'0,"25"25"0,-25 1 15,1 24-15,-1 24 16,25 1 0,0 0-16,0 25 0,0 0 15,25 0-15,-25 24 16,0-24-16,24 0 0,-24 0 15,0-25-15,0 24 16,0-24-16,0 0 0,0 0 16,0 0-16,-24-25 15,24-25 1,0 0-16,0 0 16,0-24-16,0 24 15,24-25-15,1 25 0,0-25 16,0 25-16,0-25 0,25 50 15,-25-24-15,25 24 16,-1 24-16,-24-24 0,0 25 16,0 25-16,0-25 0,-25 25 15,0-25-15,-25 0 16,0 24-16,0-24 0,0 0 16,-24 0-16,-1-25 15,25 0-15,-25 0 0,0 0 16,25 0-16,0-25 15,1 0-15,24-24 0</inkml:trace>
  <inkml:trace contextRef="#ctx0" brushRef="#br0" timeOffset="10888">20744 799 0,'-25'0'15,"25"-24"1,-25 24-16,50 24 31,0-24-31,-25 50 16,0-25-16,25 25 16,-25 0-16,0 0 0,0-1 15,25 1-15,-25 0 0,0 0 16,0-25-16,-25 0 15,25-1-15,0 1 0,0 0 16,0-50 0,0 0-1,25 1-15,-25-1 0,24-25 16,1 25-16,0-25 16,0 25-16,0 0 0,0 0 15,0 1-15,0 24 16,0 0-16,0 24 0,-1 1 15,-24 0-15,25 0 0,-25 25 16,0-25-16,0 0 16,0 25-16,0-26 0,0 1 15</inkml:trace>
  <inkml:trace contextRef="#ctx0" brushRef="#br0" timeOffset="11279">21366 1024 0,'0'-25'0,"-25"25"15,0 0 1,1 0-16,-1 0 0,0 25 16,0-1-1,0 1-15,25 0 0,0 0 16,0 0-16,0 0 0,0 0 15,25 0-15,0 0 16,0 0-16,0-1 0,-25 1 16,24-25-16,1 0 0,0 0 15,0 0-15,0-25 16,-25 1-16,25-1 16,-25 0-16,0 0 15,0-25-15,0 25 0,0-25 16,0 25-16,-25 1 0,0-1 15,0 25-15,0 0 16,0 0-16,-24 0 0,24 25 16,0-1-16,0 1 15,0 0-15,0 25 0,25-25 16</inkml:trace>
  <inkml:trace contextRef="#ctx0" brushRef="#br0" timeOffset="11700">21565 1048 0,'25'-24'0,"0"24"16,-25-25-16,25 0 16,-50 25-1,0 0 1,0 0-16,25 25 15,-24-25-15,24 25 0,-25-1 16,25 1-16,0 0 16,0 0-16,0 0 0,25 0 15,-1-25-15,1 25 0,0 0 16,0-25-16,0 0 16,25 0-16,-25 0 0,0 0 15,25-25-15,-26 0 16,1 0-16,-25 0 15,0 0-15,0 0 0,-25 0 16,25 1-16,-24-1 16,-1 0-16,-25 0 0,25 25 15,0-25-15,0 25 16,0 0-16,0 25 0,0-25 16,25 25-16,-25 0 0,25 0 15,0-1-15,25 1 16</inkml:trace>
  <inkml:trace contextRef="#ctx0" brushRef="#br0" timeOffset="11976">21939 700 0,'0'-25'0,"0"0"15,0 0 1,0 50 0,0 0-1,0 0-15,0 0 16,25 25-16,-25-1 0,0 1 16,25 0-16,-25 0 15,25-25-15,-25 24 0,0 1 16,25-25-16,-25 25 0,0-25 15,0 0-15,-25-25 16</inkml:trace>
  <inkml:trace contextRef="#ctx0" brushRef="#br0" timeOffset="12329">22138 949 0,'25'-25'16,"0"-25"-16,-25 25 15,0 50 1,-25 0 0,0 0-16,0 0 0,0 25 15,1-25-15,-1-1 0,0 26 16,0-25-16,0-25 16,0 25-16,0-25 15,50-25 1,25 0-1,-25 25-15,25-25 16,-26 25-16,26-25 16,0 25-16,0 0 0,-25 0 15,0 25-15,0 0 0,-1 0 16,1 0-16,-25 25 16,0-25-16,0 25 0,0-26 15,0 1-15,0 0 16</inkml:trace>
  <inkml:trace contextRef="#ctx0" brushRef="#br0" timeOffset="15061">7147 1297 0,'-25'0'0,"0"0"15,25 25 17,-24-25-32,24 25 15,0 0-15,0 0 16,0 0-16,24 25 0,-24-25 16,0 24-16,0 1 15,0 0-15,0-25 0,0 25 16,0 0-16,-24-25 15,24-1-15,0 1 0,0 25 16,-25-25-16,25 0 16,0 0-1,0-50 1,25 0 0,-25 0-16,0 0 0,24-25 15,-24 1-15,25-1 0,-25 0 16,25-25-16,-25 25 15,0-24-15,0-1 0,0 25 16,0-24-16,0 24 0,0 0 16,-25 25-16,25 0 15,0 0-15,0 0 0,25 50 32,0-25-17,0 25-15,0 0 16,0 25-16,0-25 0,0 0 15,0 24-15,-25-24 0,0 25 16,0-25-16,0 0 16,-25 0-16,0 0 0,-25 0 15,25 0-15,-25-1 0,0-24 16,1 0-16,24 0 16,0 0-16,0 0 0,0-24 15,25-1-15</inkml:trace>
  <inkml:trace contextRef="#ctx0" brushRef="#br0" timeOffset="15446">7396 1297 0,'25'0'0,"0"0"0,0 0 16,0 0-16,0-24 0,0 24 15,0 0 1,-25 24 15,-25 1-15,25 0-16,0 25 0,0-25 15,0 25-15,0-25 16,0 24-16,0-24 0,25 25 16,-25-25-16,24 0 0,1-25 15,0 0-15,0 0 16,0 0-16,0 0 0,0-25 15,0 25-15,0-25 16,-25-25-16,25 25 0,-25 1 16,0-26-16,0 25 15,0-25-15,0 25 0,0 0 16,-25 0-16,25 0 0,-25 1 16,0-1-1,0 25 1</inkml:trace>
  <inkml:trace contextRef="#ctx0" brushRef="#br0" timeOffset="15805">8143 1322 0,'25'-25'15,"0"25"-15,-25-24 16,-25-1-1,0 25 1,0 0-16,1 0 0,-1 25 16,0-25-16,0 24 15,0 1-15,25 0 0,-25-25 16,25 25-16,0 0 16,0 0-16,25 0 0,0 0 15,0 0-15,0-25 0,24 25 16,-24-25-16,0 24 15,0-24-15,0 25 0,-25 0 16,-25 0 0,0-25-1,-25 25-15,26-25 16,-1 0-16,0 0 0,0 0 16,0 0-16,0-25 15</inkml:trace>
  <inkml:trace contextRef="#ctx0" brushRef="#br0" timeOffset="16189">8318 1024 0,'25'-25'16,"-25"-25"-16,24 25 0,-24 0 16,0 50 15,0 0-31,0 0 0,0 25 15,0-1-15,0 1 0,0 0 16,0 0-16,0 24 16,0-24-16,0 0 0,0 0 15,0 0-15,0-25 16,0 24-16,0-24 0,0 0 16,25-50 15,-25 0-31,25 0 15,0 1-15,0-1 0,0-25 16,0 25-16,0 0 0,0 0 16,0 0-16,-1 0 0,1 25 15,0 25 1,0 0-16,-25 0 0,0 25 16,0-25-16,0 25 15,-25-1-15,0 1 0</inkml:trace>
  <inkml:trace contextRef="#ctx0" brushRef="#br0" timeOffset="34363">13721 6104 0,'0'-25'78,"25"25"140,-25 25-202,25-25-16,0 0 16,0 24-16,0 1 15,0 0 1,-25 0-16,25 0 16,-25 0-1,0 0-15,25 0 0,-25 0 16,0 0-1,0-1-15,0 1 16,0 0-16,0 0 16,0 0-1,0 0-15,0 0 16,0 0 0,0 0-16,0 0 15,-25-25 1,25 24-16,0 1 15,0 0 1,0 0 0,0 0-1,0 0-15,0 0 16,0 0 0,0 0-16,0 0 15,25-25 1,-25 25-16,24-1 15,-24 1 17,25 0-17,-25 0 1,25-25-16,0 25 31,0-25-31,0 0 16,0 0-16,0 0 0,0 0 15,0 0 1,0 0-16,-1 0 0,1 0 16,0 0-16,0 0 31,0 0-15,-50 0 93,0 0-31,25-25-62,-25 25-1,0 0 17,1-25-17,24 0 1,-25 0-1,25 1 1,0-1-16,0 0 16,0 0-1,25 25 17,-25-25-32,0 0 46,24 25-46,-24-25 32,0 0-17,25 25 1,-25-25 15,0 0-15,0 0 15,0 1-31,0-1 16,25 25-16,-25-25 15,0 0 1,25 25-16,-25-25 16,0 0-1,25 0 1,-25 0-1,0 0 1,0 0 0,25 1-1,-25-1 1,25 25-16,0 0 16,-25-25-1,25 25-15,0 0 0,-25-25 16,24 25-16,1 0 0,0-25 15,0 25 1,0-25-16,0 25 0,0-25 16,0 25-1,0-25-15,0 25 16,-1-25-16,1 25 16,-25-25-1,25 25 1,-25-24-16,0-1 31,0 0-15,0 0-1,0 0 1,0 0 15,0 0 16,-25 25-31,0 0-1,25-25 17,-24 25-17,-1 0 1,0 0-1,0 0 1,0 0 0,0 0-1,0 0-15,0 0 16,0 0-16,0 0 16,1 0-16,-1 0 0,0 0 15,0 0-15,0-25 16,0 25-16,-25 0 0,25 0 15,0 0-15,1 0 0,-1 0 16,0 0 0,0 0-16,0 0 15,0 0 1,0 0-16,0 0 16,0 0-16,0 25 0,0-25 15,1 0-15,-1 0 16,-25 0-16,25 0 0,25 25 15,-25-25-15,0 0 16,0 0-16,25 25 16,-25-25-16,25 25 15,-25-25-15,25 25 16,-24-25-16,24 25 0,-25 0 16,25 0-1,25-25 1,-1 24-16,1-24 15,0 0-15,0 25 16,25-25-16,-25 0 0,0 25 16,25-25-16,-1 0 15,-24 0-15,25 0 0,0 0 16,0 0-16,0-25 0,24 25 16,-24 0-16,25-25 15,-25 25-15,24-24 0,-24 24 16,0-25-16,0 25 0,-1 0 15,-24-25-15,0 25 16,0-25-16,-25 0 31,0 0-15,-25 0-16,0 0 16,25 0-1,-25 0-15,1 25 0,-1-24 16,-25 24-16,25-25 15,-25 25-15,25 0 0,0 0 16,-24 25-16,24-25 16</inkml:trace>
  <inkml:trace contextRef="#ctx0" brushRef="#br0" timeOffset="35262">14045 6826 0,'0'-25'16,"-25"25"31,0 0-47,0 0 15,0 25-15,1 0 16,-1 0-1,25-1-15,0 1 16,0 0-16,0 0 0,25-25 16,-1 25-16,1-25 15,0 25-15,0-25 0,25 0 16,-25 0-16,0-25 16,0 25-16,0-25 0,0 0 15,-25 0-15,0 0 0,0 1 16,0-1-16,0 0 15,-25 0-15,0 25 0,25-25 16,-25 25-16,25-25 16</inkml:trace>
  <inkml:trace contextRef="#ctx0" brushRef="#br0" timeOffset="36764">17556 2368 0,'25'25'0,"-25"25"16,25 0-16,0-25 15,-25 24-15,25 1 0,0 0 16,0 0-16,-25 0 0,25-25 15,-25 24-15,24 1 16,-24-25-16,0 25 0,0 0 16,0-25-16,-24 24 15,24 1-15,-25 0 0,0 0 16,0-25-16,0 25 0,-25-1 16,25 1-16,0-25 15,0 25-15,-24-25 0,24 25 16,-25-26-16,25 26 15,-25-25-15,0 25 0,1-25 16,-1 25-16,-25-1 0,25-24 16,-24 25-16,24 0 15,-25 0-15,0 0 0,1-1 16,-1 1-16,25 0 16,-25-25-16,1 25 0,-1 0 15,25-26-15,-24 26 0,24-25 16,-25 0-16,25 0 15,-24 0-15,24 0 0,-25 0 16,25 0-16,0-1 16,-24 1-16,24 25 0,0-25 15,-25 0-15,26 0 16,-26 0-16,25 0 0,0 0 16,-24-1-16,24 1 0,25 0 15,-25 0-15,25-25 16,0 25-16,0 0 0,0 0 15,1 0-15,-1 0 0,0 0 16,0-1-16,0 1 16,-25 0-16,25 0 0,0 0 15,0 0-15,1 25 16,24-25-16,-25 0 0,25-1 16,-25 1-16,25 0 0,0 0 15,0 0-15,0 0 16,-25 0-16,25 0 0,0 0 15,-25 0 1,25 0-16,0-1 0,-25-24 16,25 25-16,0 0 15,-25-25-15</inkml:trace>
  <inkml:trace contextRef="#ctx0" brushRef="#br0" timeOffset="37094">14419 5581 0,'0'-25'16,"25"25"-1,-1 0 1,-24 25-1,25-25-15,-25 25 16,25-1-16,-25 1 16,25-25-1,-25 25-15,25-25 16,0 0 0,0 0-1,0 0-15,0-25 16,0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2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24575,'1041'-22'-790,"-5"-26"-2721,-47 2 2377,1935-22-4982,-2263 59 6232,-225-4 3087,-427 13-3088,26-1 1436,60-9-1,-83 5-807,-14 1 62,-19-2 750,-105-10-1267,49 11-6854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4:13.3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 25 0,'25'0'31,"-25"-25"16,25 25-32,-25 25 32,0 0-47,0-1 16,0 1-16,0 25 0,0 0 16,0 25-16,25-1 15,-25 1-15,0 0 0,0-1 16,0 1-16,25-25 0,-25 0 15,0 0-15,25-1 16,-25-24-16,0 25 0,0-25 16</inkml:trace>
  <inkml:trace contextRef="#ctx0" brushRef="#br0" timeOffset="237">25 821 0,'-25'0'15,"25"25"1,0 0 0,25 0-1,-25 0-15,25-25 16,-25 25-16,25-25 15,0 25-15,0 0 16,0-25-16,0 0 16</inkml:trace>
  <inkml:trace contextRef="#ctx0" brushRef="#br0" timeOffset="398">399 896 0,'25'0'15,"-25"-25"-15,25 25 0,-50 0 47,0 25-31,0 0-16,0 0 15,0 0 1,0 0-16</inkml:trace>
  <inkml:trace contextRef="#ctx0" brushRef="#br0" timeOffset="1177">75 1394 0,'-25'0'15,"50"0"32,0 0-31,0 0-16,25 0 0,-25-25 15,24 25-15,1 0 0,0-25 16,-25 25-16,0 0 16,0 0-16,0 0 0,0-24 15</inkml:trace>
  <inkml:trace contextRef="#ctx0" brushRef="#br0" timeOffset="1381">75 1593 0,'-25'0'0,"25"25"16,25-25 15,0 0-16,0 0-15,25 0 16,-25-25-16,24 25 0,1 0 16,0-24-16,25 24 0,-50 0 15,25 0-15</inkml:trace>
  <inkml:trace contextRef="#ctx0" brushRef="#br0" timeOffset="1592">100 1917 0,'-25'25'15,"50"-50"17,0 25-32,0-25 15,25 25-15,-1-25 0,-24 25 16,25-25-16,0 25 0,-25 0 15,0-24-15,25 24 16</inkml:trace>
  <inkml:trace contextRef="#ctx0" brushRef="#br0" timeOffset="1789">125 2191 0,'0'25'0,"-25"0"15,25 0-15,25-25 16,0 0-16,0 0 16,0 0-16,24 0 15,1 0-15,0-25 0,25 25 16,-25-25-16,-1 25 16,1 0-16,0-25 0</inkml:trace>
  <inkml:trace contextRef="#ctx0" brushRef="#br0" timeOffset="2562">1071 1494 0,'-25'0'0,"25"-25"47,25 25-47,0 0 16,25-25-16,-25 25 0,25-25 16,-25 25-16,24 0 15,1 0-15,-25 0 0,0-25 16,0 25-16,0 0 15,0 0-15,-50 0 32,0 0-32,0 25 15,0-25 1,0 0 0,25 25-1,0 0-15,0 0 16,0 25-16,0-25 15,0 24-15,0-24 16,0 25-16,0 0 0,0 0 16,0-25-16,0 24 15,0-24-15,0 0 0,0 0 16,0 0-16,0 0 16,0-50-1,0 0 1,0 0-16,-25 25 15,25-25-15,0 0 0,-25 25 16,0-25-16,1 25 16,-1 0-16,-25 0 15,25 25-15,0-25 0,0 25 16,25 0-16,-25-25 16,25 25-16,0 0 15,25-25-15</inkml:trace>
  <inkml:trace contextRef="#ctx0" brushRef="#br0" timeOffset="2971">1694 1718 0,'0'-25'0,"25"25"16,-25-25-16,25 25 15,-25-25-15,-25 25 16,0 0-16,0 25 16,0-25-16,0 25 15,25 0-15,-25 0 16,25 0-16,-25 0 0,25 0 16,0-1-16,0 1 0,25 0 15,0-25 1,0 0-16,0 0 15,0 0-15,25-25 16,-25 25-16,-1-25 0,1 1 16,0-1-16,-25 0 0,0 0 15,0 0-15,0 0 16,-25 0-16,25 0 16,-25 25-16,1 0 0,-1 0 15,0 0 1,0 0-16</inkml:trace>
  <inkml:trace contextRef="#ctx0" brushRef="#br0" timeOffset="3421">2042 1394 0,'-24'0'0,"-1"0"16,0 0-16,0 0 16,25 25-16,0 0 15,-25 25-15,25-25 16,0 0-16,0 24 0,25-24 16,-25 0-16,0 25 15,25-25-15,-25 0 0,0 0 16,0 0-16,0 0 15,0-1-15,0-48 32,25 24-17,-25-25-15,25 0 0,-1 0 16,1-25-16,0 25 16,0 0-16,25 0 0,-25 25 15,0-25-15,25 25 16,-26 0-16,1 25 0,0 0 15,-25 0-15,25 25 0,-25-25 16,0 25-16,0-25 16,-25 24-16,0-24 0,0 0 15,-24-25-15,24 0 0,-25 0 16,0 0-16,0-25 16,25 0-16,-24-24 0,24 24 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4:19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0 199 0,'0'25'62,"25"-25"-62,-25 25 0,0 0 16,0-1-16,25 1 16,-25 0-16,0 25 0,25-25 15,-25 0-15,24 25 0,-24-25 16,25-1-1,-25 1-15</inkml:trace>
  <inkml:trace contextRef="#ctx0" brushRef="#br0" timeOffset="244">224 124 0,'-25'0'16,"25"-25"-16,25 25 16,-25 25-16,25 0 0,0-25 15,0 25-15,0 25 16,-1-25-16,1 24 0,0-24 16,0 25-16,-25-25 15,25 25-15,-25 0 0,0-25 16,-25-1-16,0 1 0,-25 0 15</inkml:trace>
  <inkml:trace contextRef="#ctx0" brushRef="#br0" timeOffset="647">896 74 0,'25'0'0,"-25"-25"15,25 1-15,0 24 16,-25-25 0,0 50-1,0-1 1,0 1-16,0 0 16,25 25-16,-25-25 0,0 25 15,0 0-15,25-26 0,-25 26 16,25-25-16,-25 0 15,0 0-15,0 0 0,0 0 16</inkml:trace>
  <inkml:trace contextRef="#ctx0" brushRef="#br0" timeOffset="1019">822 448 0,'-25'0'15,"50"0"17,-1 0-17,1 0-15,0 0 16,0 0-16,0 0 0,0 0 16,0 0-16,0 0 0,0 0 15,0 25-15,-1-25 16,1 0-1,0 0 17,-25-25-32,25 0 15,-25 0 1,25 25-16,-25-25 16,25 25 15,-25 25-31,0 0 31,0 0-31,-25-25 0</inkml:trace>
  <inkml:trace contextRef="#ctx0" brushRef="#br0" timeOffset="1369">921 647 0,'25'0'47,"0"0"-31,0 0-16,0 0 15,0 0-15,24 0 0,1 0 16,0 0-16,0 0 16,25 0-16,-26 0 0,-24 0 15,25-25-15,-25 25 0,-25-25 31</inkml:trace>
  <inkml:trace contextRef="#ctx0" brushRef="#br0" timeOffset="2398">274 1245 0,'0'-25'47,"0"0"-32,25 0 1,0 0-1,-1 25-15,1-25 16,0 25-16,0 0 16,0 25-16,0-25 15,-25 25-15,25 0 0,-25 0 16,0 0-16,0 0 16,-25 0-16,25 24 0,-25-24 15,0 0-15,0 0 16,0 0-16,0 0 0,1 0 15,-1-25-15,0 0 16,0 0 0,25-25-1,25 25-15,-25-25 0,25 25 16,0-25-16,-1 25 0,1-25 16,0 25-16,25 0 0,-25 0 15,0 0-15,0 0 16,0 0-16,0 0 0,-1 25 15,1-25-15,0 0 16</inkml:trace>
  <inkml:trace contextRef="#ctx0" brushRef="#br0" timeOffset="2645">622 1195 0,'0'-25'15,"0"0"-15,0 0 16,0 0-16,0 0 0,25 25 31,0 0-31,0 25 16,0 0-16,0 0 0,0 0 16,0 0-16,0 25 15,-25 0-15,24-26 16,-24 26-16,0 0 0,0-25 0,-24 25 15,-1-25-15,0 0 16,0-1-16,-25 1 0</inkml:trace>
  <inkml:trace contextRef="#ctx0" brushRef="#br0" timeOffset="3791">1145 1195 0,'0'-25'16,"25"25"-1,-25-25-15,25 25 32,0 25-17,0-25-15,-25 25 16,50 50-1,-25-50-15,-25-1 0,25 1 16,-1 0-16,-24 0 0,0 0 16,0 0-16,0 0 15,0-50 17,0 0-17,0 0-15,0-25 16,0 25-16,0-24 0,25 24 15,-25-25-15,25 25 0,-25-25 16,25 25-16,0 0 16,0 25-16,0 0 15,0 25-15,0 0 16,0 0 0,-25 0-16,0 0 0,24 25 15,-24-25-15,0 0 0,0-1 16,0 1-16,25-50 47,-25 1-47,25-1 15,-25 0-15,25 0 0,-25 0 16,25 0-16,0 0 16,0 0-16,0 25 15,0 0-15,0 25 16,-1 0-16,1 0 0,-25 0 15,25 0-15,-25 0 0,25 0 16,-25-1-16,0 1 16,25 0-16</inkml:trace>
  <inkml:trace contextRef="#ctx0" brushRef="#br0" timeOffset="4011">2017 946 0,'0'-25'16,"0"0"-16,0 0 16,0 50-1,25-25-15,-25 25 16,0 0-16,25 0 0,-25 25 16,25-25-16,-1 24 15,-24 1-15,25 0 0,-25-25 16,25 25-16,-25-25 0,25-1 15,-25 1-15,0 0 16</inkml:trace>
  <inkml:trace contextRef="#ctx0" brushRef="#br0" timeOffset="4518">2092 1145 0,'-25'-25'15,"0"25"-15,50 0 31,0 0-15,-1 0-16,1 0 0,25 0 16,0 0-16,0 0 15,0 0-15,-1-25 0,1 25 16,0 0-16,-25-25 0,0 25 16,0 0-16,0-24 15,-50-1 1,0 25-16,0 0 15,0 0-15,0-25 0,0 25 16,0 0-16,0 0 0,25 25 16,-25-25-16,25 25 15,-24-1-15,24 1 0,0 0 16,0 0-16,0 0 0,0 0 16,0 0-16,0 0 15,24 0-15,1 0 16,0-25-16,0 0 15,0 0-15,0 0 16,-25-25-16,25 25 16,0-25-16,-25 0 0,25 0 15,0 25-15,-25-25 0,0 0 16,25 25 0,-25 25-1,0 0-15,24 0 16,-24 0-16,0 0 15,25 0-15,-25-1 0,25-24 16</inkml:trace>
  <inkml:trace contextRef="#ctx0" brushRef="#br0" timeOffset="5165">2664 1070 0,'0'-24'0,"0"-1"31,25 25-31,0 0 16,0 0-16,0 0 16,0 25-16,0-25 15,0 24-15,0 1 0,-1 0 16,1 0-16,0 25 15,-25-25-15,0 0 0,0 0 16,0 0-16,0-1 0,0 1 16,-25-25-1,0-25 1,25 1-16,-24-1 16,24-25-16,0 25 15,0-25-15,24 25 0,1-25 16,-25 26-16,25-1 15,0 0-15,0 0 0,0 25 16,0 0 0,0 0-16,-25 25 0,0 0 15</inkml:trace>
  <inkml:trace contextRef="#ctx0" brushRef="#br0" timeOffset="5693">3237 846 0,'-25'-25'16,"25"1"-16,-25-1 16,50 50-1,-25-1 1,0 1-16,25 0 0,-25 0 15,25 25-15,0 0 0,0 0 16,-25-26-16,25 26 16,0 0-16,-25-25 0,24 25 15,-24-25-15,25 0 16,-50-50 15,25 0-15,0 0-16,0 0 15,0-25-15,0 25 0,0 0 16,25 0-16,-25 1 0,25-1 16,0 0-16,0 25 0,0 0 15,0 0-15,25 0 16,-25 0-16,-1 25 0,1-25 16,-25 25-16,25-1 15,-25 1-15,0 0 0,-25 0 16,25 0-16,-25 0 15,1 0-15,-26-25 0,25 25 16,0-25-16,0 25 0,0-25 16,0 0-16,0-25 15,25 0-15,0 0 16,0 0-16,0 0 0</inkml:trace>
  <inkml:trace contextRef="#ctx0" brushRef="#br0" timeOffset="6107">3860 996 0,'25'0'15,"-25"-25"1,-25 50 31,25 0-32,0 0-15,0-1 16,0 1-16,25 0 16,-25 0-16,24 0 0,1 0 15,0 0-15,25 0 16,-25-25-16,0 0 16,0 0-16,0-25 0,0 25 15,-1-25-15,1 0 16,0 0-16,-25 0 0,0 0 15,0 0-15,0 1 0,-25-1 16,25 0-16,-25 25 16,25-25-16,-24 25 15,24 25 1,24 0 0,-24 0-16,25-1 15,0 1 1,0-25-16</inkml:trace>
  <inkml:trace contextRef="#ctx0" brushRef="#br0" timeOffset="6306">4358 971 0,'0'-25'16,"0"0"-1,0 50 1,0 0-16,0 0 15,25 0 1,-25 0-16,0-1 0,0 1 16,24 0-16,-24 0 0,25 0 15,-25 0 1</inkml:trace>
  <inkml:trace contextRef="#ctx0" brushRef="#br0" timeOffset="6492">4258 672 0,'-25'-25'0,"25"50"32,0 0-17,25-25-15,-25 25 16,25-25-1</inkml:trace>
  <inkml:trace contextRef="#ctx0" brushRef="#br0" timeOffset="6684">4507 722 0,'0'25'15,"0"0"-15,0 0 16,25-1-16,-25 1 15,25 0-15,-25 0 0,25 25 16,-25-25-16,25 25 16,-25-25-16,0 24 0,25-24 15,-25 0-15,0 0 16</inkml:trace>
  <inkml:trace contextRef="#ctx0" brushRef="#br0" timeOffset="7182">4980 921 0,'0'-25'15,"0"0"1,-25 25-1,0 0 1,0 0-16,1 0 16,-1 25-16,0 0 15,0 0 1,25 0-16,-25 0 0,25 0 16,0 0-16,25-1 0,0 1 15,0 0 1,0-25-16,-1 0 15,1 0 1,-25-25-16,25 25 0,0-25 16,-25 1-16,0-26 0,25 25 15,-25-25-15,0 0 16,0 0-16,-25 1 0,25-1 16,0 0-16,-25 25 15,25 0-15,0 0 0,-25 25 16,25 25-16,0 0 15,0 25-15,25 0 16,0 0-16,-25 24 0,25 1 16,0-25-16,0 24 15,0 1-15,0-25 0,-25 25 16</inkml:trace>
  <inkml:trace contextRef="#ctx0" brushRef="#br0" timeOffset="8309">523 2166 0,'-25'-25'0,"25"0"31,25 25-31,-25-25 16,25 1 0,0 24-1,-1 0-15,1-25 16,25 25-1,-25 0-15,25 0 0,0 0 16,-25 0-16,24 0 0,-24 0 16,0 0-16,0 0 15,-25 25-15,-25-1 16,0 1-16,0-25 16,0 25-16,1-25 0,-1 25 15,-25-25-15,25 25 0,0-25 16,0 25-1,50-25 17,0 0-32,0 0 0,0 0 15,0 0-15,0 25 0,-1-25 16,26 0-16,-25 25 16,0-25-16,0 25 0,0 0 15,-25-1 1,-25 1-1,0-25-15,0 25 0,-25-25 16,25 0-16,-24 0 16,-26 0-16,25 0 0,0 0 15,25-25-15,-24 25 0,49-25 16</inkml:trace>
  <inkml:trace contextRef="#ctx0" brushRef="#br0" timeOffset="8549">1071 1942 0,'-25'0'0,"0"0"16,25 25 15,25 0-31,-25 0 0,25 0 16,-1 0-16,1 24 0,0-24 15,0 25-15,-25 0 16,0-25-16,0 25 0,0-26 16,0 1-16,-25 0 0,0 0 15,0 0-15</inkml:trace>
  <inkml:trace contextRef="#ctx0" brushRef="#br0" timeOffset="9113">1843 2266 0,'24'-25'16,"1"25"-1,-25-25 1,-25 25-16,1-25 16,-1 25-1,0-25-15,0 25 0,0 0 16,0-25-16,0 25 16,0 0-16,0 0 0,-24 25 15,24 0-15,0-25 16,25 25-16,-25 0 15,25 0-15,25 0 16,0 0-16,0-25 16,24 24-16,-24-24 15,0 0-15,0 0 0,0 0 16,0-24-16,0-1 16,0 25-16,0-25 0,-1 0 15,-24-25-15,25 25 16,-25-25-16,0 25 0,0-24 15,0 24-15,-25-25 0,25 25 16,-24 0-16,24 0 16,0 50-1,0 0-15,0 0 16,0 0-16,0 0 0,0 25 16,24-1-16,1 1 0,-25-25 15,25 25-15,0-25 16,-25 25-16,25-26 0</inkml:trace>
  <inkml:trace contextRef="#ctx0" brushRef="#br0" timeOffset="9485">2241 2141 0,'0'25'31,"25"-25"16,0-25-32,0 25-15,0 0 16,-25-25-16,24 25 0,-24-25 0,25 25 16,-25-24-16,0-1 15,-25 25-15,1 0 16,-1-25-16,0 25 0,0 0 15,0 0-15,-25 25 16,25-25-16,0 25 0,0-1 16,25 1-16,-24 0 15,24 0-15,0 0 0,0 0 16,24 0-16,-24 0 0,25 0 16,0 0-16,0-25 15,25 0-15,-25 24 0,25-24 16,-25-24-16</inkml:trace>
  <inkml:trace contextRef="#ctx0" brushRef="#br0" timeOffset="10019">2490 1967 0,'0'-25'0,"-25"25"16,25-25-1,0 0 1,0 0 0,0 50 15,25 0-31,-25 0 16,0 25-16,25-25 15,-25 25-15,25-1 16,0 26-16,-25-25 0,25 0 15,0 24-15,-25-24 0,24 0 16,-24-25-16,25 25 16,-25-25-16,0-1 0,0 1 15,0 0-15,0-50 16,-25 0 0,25 1-16,-24-26 0,-1 25 15,0-25-15,0 0 16,25 0-16,-25 1 0,25-1 15,0 25-15,0-25 16,25 25-16,0 0 0,0 25 16,0-25-16,-1 25 0,1 0 15,25 0-15,-25 25 16,0-25-16,0 25 0,0-25 16,-25 25-16,0 0 15,-25 0-15,0-25 16,0 25-16,0-25 0,0 0 15,-25 0-15,26 0 16,-1-25-16</inkml:trace>
  <inkml:trace contextRef="#ctx0" brushRef="#br0" timeOffset="10331">2938 1892 0,'0'-25'16,"0"0"-1,0 0-15,0 50 47,0 0-47,0 0 16,25 25-16,-25 0 0,25-25 15,-25 25-15,25-1 0,-25 1 16,0-25-16,25 0 16,-25 0-16,25 0 0</inkml:trace>
  <inkml:trace contextRef="#ctx0" brushRef="#br0" timeOffset="11280">3337 2017 0,'-25'0'47,"0"0"-32,25 25 1,-25 0-16,25-1 16,-25 1-16,25 0 0,-25 0 15,25 0-15,0 0 16,25 0-16,0 0 0,0-25 16,0 0-16,0 0 15,0 0-15,-1 0 16,-24-25-16,25 25 0,-25-25 15,0 0-15,0 0 16,-25 0-16,1 0 16,24 0-16,-25 1 0,0 24 15,25-25-15,-25 25 16,0 0-16,25 25 31,25-25-15,0 24-16,0-24 15,0 0-15,-1 0 16,1 25-16,25-25 0,-25 0 16,25 0-16,0 0 15,-25-25-15,24 25 0,-24 0 16,0-24-16,0-1 16,-25 0-1,0 0-15,-25 25 16,25-25-16,-25 25 15,25 25 1,0 0-16,-25 0 16,25 0-16,0-1 15,0 1-15,0 0 0,25-25 16,-25 25-16,25-25 0,0 25 16,0-25-1,0 0-15,0-25 16,25 25-16,-25-25 15,-1 0-15,1 25 0,0-25 16,-25 1-16,25-1 16,-25 0-16,0 0 0,0 0 15,0 50 1,0 0 0,0 25-16,0-1 0,0 1 15,0 25-15,25 0 0,0-1 16,0 1-16,0 0 15,-25-1-15,25-24 0,-25 0 16,0 0-16,0-25 16,-50-25-16,25 0 0,-25 0 15,0-25-15,1 0 16,-26-25-16,25 25 0,25-25 16,0 1-16,0-1 0,25 0 15,0 0-15,25 25 0,0-25 16,0 50-16,25-24 15,-25-1-15,25 25 0,-26 0 16,1 0-16,0 0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4:35.3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 75 0,'-25'0'0,"25"-25"16,-24 0-16,24 0 15,-25 25 1,50 0 31,-1 25-47,1-25 15,25 0-15,0 0 0,25 0 16,-1 25-16,26-25 16,-25 0-16,24 0 0,1 25 15,-25-25-15,24 0 16,-24 0-16,0 0 0,-26 0 15,1 0-15,0 0 0,-25 0 16,0 0-16,0 0 16,0 0 15,-25 25-31,0-1 16,25 1-16,-25 25 0,24-25 15,1 25-15,-25 25 16,25-26-16,0 26 0,-25 25 15,25-26-15,-25 26 16,25-25-16,-25 24 0,25 1 16,-25-1-16,25 26 0,0-50 15,-25 49-15,25-24 16,-1-1-16,1 1 0,0 0 16,0-26-16,0 26 15,0-25-15,-25-1 0,25 1 16,-25 0-16,0-25 15,0 24-15,25-24 0,-25 0 16,0-25-16,0 25 0,0-1 16,0-24-16,25 25 15,-25-25-15,0 0 0,0 0 16,25 0-16,-25 0 0,0 0 16,24-25-1,-24-25 32,-24 25-16,-1 0-31,0-25 0,-25 25 16,0 0-16,0 0 0,-24 0 16,-26 0-16,0 0 15,1 0-15,24 0 0,-24 0 16,-1 0-16,25 0 15,0 0-15,1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4:45:33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14058 3440 0,'0'-18'16,"0"0"-1,0 1 1,0 34 31,0 19-32,0-19 1,0 18-16,-35 71 16,17 71-1,18 17 1,-17-71-1,17-70-15,0 71 32,0 34-17,0 1 1,-18-18 0,18-53-1,-18 1 1,1-19-1,17-35 1,0-17 0,35-18 15,18-18-15,35 18-1,18 0 1,-36 0-1,107 0-15,229 0 16,105 18 15,54 0-15,-195-1 0,-194-17-16,124 18 15,88-18 1,-88 18-1,-159-18 1,0 0 0,-70 0-1,-53 0 1,-18-18 46,0 0-46,0 1 0,0-19-1,0 1 1,0-53 0,0 35-16,-18-35 15,0-71 1,1 18-1,-1-106 1,18-18 0,0 36-1,18 106 1,-1-1 0,19 36-1,-36 0 1,0 35 15,0 18-31,0 17 31,0 0-15,-18 18 46,-35 0-30,18 0-32,-36 0 15,36 0-15,-89 0 16,-123 0 0,-52 0-1,-72-17 16,-35 17-15,142 0 0,-71 0-1,70 17 1,106-17 0,-52 18-1,52-18 1,36 18-1,70-18 1,-71 17 0,54-17-1,-19 18 1,19-18 0,35 0-1,17 0 1,0 0-1,-17 0 17,0 0-17,17 0 1,0 18 0,-17-18-1,18 0 1,-1 0-1,18 17 1,-18-17 0,18 35-1,0 1 1,0-1 0,-17 0-1,-1 36 1</inkml:trace>
  <inkml:trace contextRef="#ctx0" brushRef="#br0" timeOffset="680.37">14623 3933 0,'0'-17'0,"0"34"15,0-52-15,17 0 16,-52 17 0,0 36-1,-1 0-15,-16 17 16,-37 88 0,36 1-1,53-18 1,53-1-1,71-34 17,35-71-17,-18-53 1,-88-35 0,-36-53-1,-52 0 1,-36 35-1,18 88 1,18 1 0</inkml:trace>
  <inkml:trace contextRef="#ctx0" brushRef="#br0" timeOffset="1097.72">15099 4163 0,'0'0'0,"-18"17"47,18 1-47,0 0 16,0 17-1,0 0-15,0 18 16,36 18 0,34-18-1,1-36 1,-1-17 0,18-70-1,-35-54 16,-53-17-15,-35 71 0,17 34-1,-17 36 1,35 53 0,18-35-16</inkml:trace>
  <inkml:trace contextRef="#ctx0" brushRef="#br0" timeOffset="1347.75">15734 3933 0,'0'0'0,"-18"-70"15,18 88 16,0-1-31,18 89 32,0 35-17,-18-88-15,17 35 16,-17-17 0,0-18-1</inkml:trace>
  <inkml:trace contextRef="#ctx0" brushRef="#br0" timeOffset="1514.22">15646 4233 0,'0'0'0,"-18"-35"15,36 0 1,17 17 0,18 18-1,-18 0-15,36-18 31,35 1-31</inkml:trace>
  <inkml:trace contextRef="#ctx0" brushRef="#br0" timeOffset="1748.76">16016 3828 0,'0'0'16,"0"-53"-1,0 70 1,0 1-16,0 53 16,0-36-1,0 71-15,0 35 16,0 0 0,0-88-1,0-18 1</inkml:trace>
  <inkml:trace contextRef="#ctx0" brushRef="#br0" timeOffset="2131.48">16387 4092 0,'-36'0'31,"19"0"-31,-1 0 15,-17 18 1,17 17 0,0 36-1,18-18 1,36 17 0,52-52-1,-35-18 1,-18 0-16,18-35 31,-35-54-15,-36 1-1,-53 18 1,1 70 0,35 17-1,35 1 1,0-1-16</inkml:trace>
  <inkml:trace contextRef="#ctx0" brushRef="#br0" timeOffset="2480.39">16792 4145 0,'0'0'0,"18"0"0,-18-18 15,-35 18 1,17 0-1,0 0 1,-17 18 0,0 53-1,35-36 1,17 36 0,72-36-1,-1-53 1,-35-17-1,-36 0 1,-34-36 0,-54 36-1,18 17 1,18 18 0,17 0-1</inkml:trace>
  <inkml:trace contextRef="#ctx0" brushRef="#br0" timeOffset="2713.76">17110 3951 0,'0'0'15,"-36"-18"1,36 36 15,18 0-31,17 70 16,-17 0-1,-18-53-15,0 36 16,0-18 0</inkml:trace>
  <inkml:trace contextRef="#ctx0" brushRef="#br0" timeOffset="2981.93">17268 4075 0,'18'-18'15,"-36"36"-15,54-36 16,-36 53 0,-18-17-16,-17-1 15,-18 1 1,-18 0-1,36-1 1,88 19 15,18 17-15,-1 17 0,-52-52-1</inkml:trace>
  <inkml:trace contextRef="#ctx0" brushRef="#br0" timeOffset="4132.46">14093 5362 0,'0'0'0,"0"-17"16,-17 34 15,17 1-31,-35 211 32,17-158-17,18 87-15,18 125 16,-1-19-1,1-52 17,-18-71-17,17-70 1,-17-54-16,0 36 16,0-18-1,0-35 1</inkml:trace>
  <inkml:trace contextRef="#ctx0" brushRef="#br0" timeOffset="5784.94">14111 5345 0,'-18'0'31,"18"17"1,18-17-17,0 0-15,-1 18 0,72-18 16,-19 0-1,265 17 1,0-17 0,283 0-1,105 0 1,0 18 0,-300 0-1,71 17 1,-176-35-1,-195 18 1,-70-18 0,-70 0 15,17-18 0,-18 18-31,36 0 31,-1 0 16,-17 18-15,0-1-17,0 36 16,-17-17-31,17-1 0,-18 53 16,-17 88 0,17 36-1,0-71 1,18 71 15,0 35-15,18-141-1,0 17 1,-18-70 0,0 18-1,0-36 1,-18-35 0,0 0 15,1-18-16,-36 18 1,-53 0 0,18 0-1,35 0-15,-71 0 16,-122 0 0,-54 0-1,88 0 16,-141 18-15,0-18 0,-35 17-1,53-17 1,141 0 0,-53-17-1,53 17 1,35 0-1,54-18 1,-19 18 0,18 0-1,1 0 1,-1 0 15,53 18-31,-18-18 16,1 0 15,34 0-15,19 0-1,-1 0 1,-17-18 0,0 1-1,-18-1 1,17 0-1,19 1 1,34-19 0,19 1-1,-19 35 1,19-18 0,-19 1-1</inkml:trace>
  <inkml:trace contextRef="#ctx0" brushRef="#br0" timeOffset="7182.69">14464 5891 0,'0'0'0,"0"-17"15,0-36 1,0 35 0,0 36-1,0-1-15,0 19 31,0-1-31,-35 88 16,-1-17 0,-17 53-1,18-53 1,35-71 0,35-35-1,54 0 1,69-35-1,-52 0 1,-35 17 0</inkml:trace>
  <inkml:trace contextRef="#ctx0" brushRef="#br0" timeOffset="7550.38">14940 6121 0,'0'0'0,"-18"-18"0,18 0 15,-35 18 1,18 0-16,-19 18 16,1 17-1,0 54 1,35-37-1,35 19 1,-17-71 0,17 35-16,53-52 15,-17-36 1,-54 0 0,-34-53 15,-36 35-16,-35 54 1,52 34 0,1 1-16</inkml:trace>
  <inkml:trace contextRef="#ctx0" brushRef="#br0" timeOffset="7801.28">15258 5927 0,'-18'-53'31,"18"35"-31,0 36 16,0-1-1,0 36-15,0 88 31,35 18-15,-35-88 0,18-36-16</inkml:trace>
  <inkml:trace contextRef="#ctx0" brushRef="#br0" timeOffset="8250.77">15152 6156 0,'0'0'0,"-18"0"0,18-18 16,18 1 0,17-1-1,0 18-15,36-18 16,35 1 0,-18-1 15,-70 0-16,-36 18 17,0 0-32,18 18 15,-17 53 1,34-1 0,1 18-1,17-35 1,0-35-1,1-36 1,17-52 0,-18-36-1,-35 18 1,-18 17 15,1 71-15,-1 0-16</inkml:trace>
  <inkml:trace contextRef="#ctx0" brushRef="#br0" timeOffset="8700.29">15928 6068 0,'0'0'0,"18"-18"16,-18 0-16,17-17 16,-34 0 15,-19 35-16,-34 35 1,34-17 0,19 52-1,52-17 1,53 0 0,0 0-1,-52-18 1,-19-17-16,-34 0 15,-54 17 1,-70-17 0,53-18-1,53 0 1</inkml:trace>
  <inkml:trace contextRef="#ctx0" brushRef="#br0" timeOffset="9293.66">16334 6262 0,'0'35'31,"-18"-17"-31,18 35 16,-18-18-16,1 18 16,-1 53-1,0-53 1,18-71 31,18-35-32,0-53 1,17-17 0,0 17-1,1 88 1,-1 36 0,-18 0-16,1 34 15,35 72 1,-18-54-1,18 1 1,-18-36 0,-17-70-1,-18-71 17,18 18-17,-18-35 1,0 34-1,-18 107 17</inkml:trace>
  <inkml:trace contextRef="#ctx0" brushRef="#br0" timeOffset="9700.4">16933 6332 0,'-17'0'15,"-1"0"1,0 0 0,1 0-1,-19 36 1,19 17-1,17 17 1,17-17 0,36-18-1,36-35 1,-54-35 0,-17 17-16,17-17 15,-53-53 1,-35 0-1,18 52 1,-36 36 15,54 18-31</inkml:trace>
  <inkml:trace contextRef="#ctx0" brushRef="#br0" timeOffset="9934.34">17127 6138 0,'0'0'0,"0"-17"0,0-1 15,0 0 1,0 1-16,18 52 31,17 89-15,-35 34-1,0-70 1,0-52-16,-17 17 16</inkml:trace>
  <inkml:trace contextRef="#ctx0" brushRef="#br0" timeOffset="10334.5">17110 6297 0,'0'0'16,"-18"0"0,36 18-1,35-18 1,70 0 0,-17-18-1,-36 0 1,-52 18-16,0-17 15,-36-1 1,-17-17 0,0 0-1,17 17 17,-35 18-17,18 71 1,17-1-1,18 36 1,71-18 0,17-53-1,-18-52 1,-70-1-16</inkml:trace>
  <inkml:trace contextRef="#ctx0" brushRef="#br0" timeOffset="11301.47">14111 7585 0,'0'-18'16,"0"36"-16,0-54 15,0 54 1,0 0-16,0 17 15,0 0-15,0 71 16,0 123 0,35 36-1,-17-18 17,0-18-17,-18-123 1,0 0-1,0-71 1,0-52 0,0-1-16,0 0 0</inkml:trace>
  <inkml:trace contextRef="#ctx0" brushRef="#br0" timeOffset="12685.79">14199 7743 0,'-17'-17'0,"34"34"0,-52-52 0,17 18 16,1-1-1,34 0 1,1 18-1,70-17 1,18 17 0,141-36-1,123 19 1,124-1 0,-123 0-1,246 1 1,36-1-1,-230 1 1,-229 17-16,265-18 31,-265 0-31,-53 18 32,-106 0-17,0 0 1,1 0-1,17-17 1,-36 17 0,-17 17 15,0 1-15,0 0-1,0 34 1,0 19-1,-17 0 1,17-19-16,0 37 16,0 87-1,0-17 17,0 17-17,0-52 1,17-54-16,1 54 15,-1 34 1,36-34 0,-35-71-1,-18-18 1,0-17 0,-35-18-1,-1 0 1,-52-18-1,-18 18 1,-35 0 0,-70 0-1,17 18 1,-159-1 15,-70-17-15,-1 18-1,-34 17 1,158-35 0,-124 36-1,107-36 1,141 17 0,-54-17-1,71 18 1,71-18-1,35 0 1,18-18 0,-35 1-1,-19 17 1,-17 0 15,36-18-15,35 18-1,17-18 1,18 1 0,0-36-1,0-35 1,0 17 0,0-17-1,-18 35 1,18 18-1,18 35 1,17 0 0,-17 0-1</inkml:trace>
  <inkml:trace contextRef="#ctx0" brushRef="#br0" timeOffset="13169.27">14940 8079 0,'-18'0'15,"36"0"-15,-53 0 0,17 0 16,36 0 0,17 0-16,36 0 15,-1-18-15,54 18 16,52-18-1,-88 1 1</inkml:trace>
  <inkml:trace contextRef="#ctx0" brushRef="#br0" timeOffset="13318.24">15399 8008 0,'-106'0'16,"265"0"0,-212 0-16,-88 0 0,88 0 15,35 18 1,0-1-16,18 36 15,36 71 1,-1 34 0,-17 1-1,-1-124-15</inkml:trace>
  <inkml:trace contextRef="#ctx0" brushRef="#br0" timeOffset="13701.6">15487 8396 0,'0'0'0,"0"-35"15,18 35 17,-1 0-17,36 0 1,-35 0-16,35 0 15,35 0 1,-53-35 0,-35 17-1,-35-35 1,-36 18 0,-35 35 15,71 17-31,18 36 15,17 71 1,35-18 0,35-36 15,19-70-31</inkml:trace>
  <inkml:trace contextRef="#ctx0" brushRef="#br0" timeOffset="14101.48">16140 8326 0,'0'0'0,"17"-36"15,-17 19 1,0-36 0,-53 17-1,18 36 1,-53 36-1,35 34 1,35-17 0,18-18-16,0 18 31,53 0-15,18-53-1,17-35 1,-53-18-1,0-17 1,-35 34 0,18 36-1,-18 36 1,35 16 0,-17 19-1</inkml:trace>
  <inkml:trace contextRef="#ctx0" brushRef="#br0" timeOffset="14670.3">16457 8308 0,'0'0'0,"-18"-18"0,1-17 15,17 17 1,0 1-16,17 34 31,19 36-15,-1 18-1,-35-18 1,0-36-16,0 19 16,-18-36-1,18-53 1,0 17-1,18 1-15,0-35 16,35 17 0,-1 17 15,-16 72-15,-19 17-1,-17 17 1,0-17-1,0-35 1,0-36 0,36-52-1,-1-1 1,35 36 0,-17 17-1,-35 53 1,0 18-1,-18 0 1,0-35 0</inkml:trace>
  <inkml:trace contextRef="#ctx0" brushRef="#br0" timeOffset="15019.07">17339 8167 0,'0'0'0,"0"-18"16,0 1-16,-18-1 15,-52-17 1,17 35 0,18 0-16,-18 17 15,0 19 1,53 16-1,53 1 17,17-17-17,36 17 1,-35-18 0,-89 18-1,-35-36 1,-88 19-1,35-36-15</inkml:trace>
  <inkml:trace contextRef="#ctx0" brushRef="#br0" timeOffset="15854.06">14146 9648 0,'0'-17'15,"36"17"17,-19 53-17,1 105 1,0 1-1,-18-71-15,17 106 16,18 89 0,1-54-1,-19-123 1,19-18 0,-19-123-1</inkml:trace>
  <inkml:trace contextRef="#ctx0" brushRef="#br0" timeOffset="17269.68">14305 9543 0,'0'0'0,"-18"0"15,54 0 1,70-18 0,123 18-1,0 0 1,-105 0-1,193 0-15,230 0 16,141 0 15,70 0-15,-264 18 0,71-18-1,-230-18 1,-212 18-1,-87 0 1,-54 0 15,18 18 32,0 17-32,0-17-31,18-1 0,-18 1 16,0 35 15,17-18-15,-17 0-1,0 53 1,-17 1-1,-1 52 1,18 0 0,0 18-1,0-54 1,0 37 0,0 16-1,0-17 1,0-17-1,0-89 1,0-17 15,-35-18-15,-1-18 0,-69 1-1,-19 17 1,-88 0-1,-87 0 1,69 0 0,-175-18-1,-54 18 1,0 18 0,1-18-1,70 17 16,176 1-31,-53-18 32,18 17-17,124-17-15,0 18 32,52-18-17,36 0 1,-18 0-1,-35 18 1,17-18 0,-17 0-1,17-36 1,36 19 0,17-18-1,18-18 1,0-36-1,18 37 1,-18 16 15,18 1-15,-1 17 0,19 1-1,-19 17 1</inkml:trace>
  <inkml:trace contextRef="#ctx0" brushRef="#br0" timeOffset="18119.97">15328 10178 0,'0'-18'16,"0"0"0,0 1-16,0-1 15,-17-17 1,17 17-16,-36 1 16,-17-1-1,0 18 1,18 0-1,-35 35-15,-19 36 32,89 17-17,53-18 1,18-34 0,70 17-1,-35-18 1,-89 18-1,-87 0 1,-18-36 0,-53-17-1,-1-17 1,72-1 0,35-17-1,35 17-15</inkml:trace>
  <inkml:trace contextRef="#ctx0" brushRef="#br0" timeOffset="18554.37">15557 10213 0,'0'0'0,"0"-18"0,0 1 16,-17-1-1,17 36 1,0 52 0,0 18-1,-18-17 1,18-36-16,0 18 16,0-18-1,0-52 1,0-54 15,0-17-15,18-53-1,17 17 1,36 89 0,-18 70-1,0 36 1,-1 70-1,-16 0 1,-54-70 0,18-54-16</inkml:trace>
  <inkml:trace contextRef="#ctx0" brushRef="#br0" timeOffset="18695.58">15557 10354 0,'0'0'0,"-35"-35"0,35 17 15,35 18 1,54-18 0,52 1 15,-88-1-31</inkml:trace>
  <inkml:trace contextRef="#ctx0" brushRef="#br0" timeOffset="19288.23">16069 10160 0,'0'-18'32,"0"1"-17,0 34 95,0 1-95,18 0-15,-18-1 0,0 19 16,17 16-1,-17-16-15,18 52 16,0 0 0,-18-53-1,0-17 1,-18-53 0,-17-53-1,-18-36 1,53-35-1,17 54 17,36 52-17,35 35 1,18 53 0,-70 18-1,-54 35 1,-88-17-1,-17-18 1,87-53-16</inkml:trace>
  <inkml:trace contextRef="#ctx0" brushRef="#br0" timeOffset="19688.09">16863 10054 0,'17'-17'0,"-34"34"0,34-70 0,-17-17 31,-53 17-15,36 35-16,-54 18 15,-52 35 1,35 18-1,70 53 1,36-35 0,87 35-1,19-1 1,-36-34 0,-106-1-1,-34-52 1,-72 0-1,1-54 17,52-34-17,53 52-15</inkml:trace>
  <inkml:trace contextRef="#ctx0" brushRef="#br0" timeOffset="20087.93">16933 10248 0,'0'0'0,"-17"18"15,17-1 17,0 1-17,17-18-15,1 0 16,35 0-1,-18-18 1,-17 1 0,-1-1-1,-34-52 1,-18 17 0,-36 17-1,36 54 1,17 53-1,18 17 1,35 0 0,36-35-1,-1-53 1,-34 0-16</inkml:trace>
  <inkml:trace contextRef="#ctx0" brushRef="#br0" timeOffset="20404.79">17198 10160 0,'-18'0'0,"36"0"0,-36-18 16,1 18-1,17-17 1,35 52 0,18 0-1,0 36 1,-18-1-1,-35-17 1,-35-35 0,-1-36-1,19-52 1,34-18 0,36-1 15,0 54-31,18 17 15,-54 36 1</inkml:trace>
  <inkml:trace contextRef="#ctx0" brushRef="#br0" timeOffset="20915.84">17551 10125 0,'0'0'0,"-18"-18"16,18 36 15,0-1-31,0 19 16,18-1-16,-1 18 15,19 35 16,-1-17-15,0-71 0,0-18-1,-17-35 1,35-35 0,-35 0-1,-18 35 1,0 35-1,0 36 1,-18-1 0,18 1-1,18-18 17,-18-18 46</inkml:trace>
  <inkml:trace contextRef="#ctx0" brushRef="#br0" timeOffset="21388.37">17956 10178 0,'0'0'0,"-17"0"16,17 17 15,17-17-31,1 18 15,53 0 1,-1-18 15,-35-18-15,-17 18-16,17-35 16,-35-1-1,-35-17 1,0 36-1,-18-1 1,0 36 0,35 52-1,18 19 1,36-19 0,34 1-1,36-71 1,-71 0-1</inkml:trace>
  <inkml:trace contextRef="#ctx0" brushRef="#br0" timeOffset="21688.2">18327 10072 0,'0'0'16,"-35"-88"0,35 70-1,17 36 1,89 229 31,-106-177-32,-35-52 1,-1-36 0,19-52-1,34-36 1,54 35 15,-36 36-31,53 0 16,1 35-1,-72 35-15</inkml:trace>
  <inkml:trace contextRef="#ctx0" brushRef="#br0" timeOffset="22938.53">14446 11589 0,'0'-18'16,"0"0"-1,0 36 1,18 0 0,-18-1-16,0 107 15,18-1 1,-1 142 0,18-1-1,1-52 16,-19-106-15,-17-71 0,0-70-1,0 0-15</inkml:trace>
  <inkml:trace contextRef="#ctx0" brushRef="#br0" timeOffset="24339.17">14552 11536 0,'-18'0'0,"36"0"0,-53 0 0,17 0 16,18-18-1,18 18 1,88-17 0,105 17-1,177 0 1,177 0 0,-89 0-1,318 17 1,35-17-1,-335 18 1,70-18 0,-211 0-1,-159-18 1,-106 18 0,-53 0-1,1 0 1,-19 0-1,-34 0 17,-1 0-17,0 18 1,18 17 0,-17 18-1,-1 35 1,18-35-1,0 88 1,0 0 0,18 18-1,-18-53 1,0 53 0,17-18-1,-17-35 1,18-18 15,-18-53-15,0 0-1,-18-35 1,-17 0 0,-35 0-1,17-17 1,-106 17-1,-53 0 1,-105 0 0,70 0-1,-177 0 1,-34 17 0,-18 1-1,158 0 1,-123-1 15,53 19-15,53-19-1,35 1 1,159-18 0,-53 17-1,88 1 1,0 0-1,0-18 1,18 0 0,-18 17-1,18-34 1,18-1 0,-1-17 15,36 35-31,0-18 31,-1 1-15,36-1-1,0-53 1,36-17 0,-19-18-1,18 1 1,-17 69-1,0-17 1,-1 36 0,1 17-1,0 0 1</inkml:trace>
  <inkml:trace contextRef="#ctx0" brushRef="#br0" timeOffset="25572.82">14781 12259 0,'0'0'0,"-17"-18"31,-1 18-31,0 0 16,-17 0 0,0 18-1,0-18 1,17 18-16,0-1 15,-35 1 1,36 0 0,-1-1-1,1-17 1</inkml:trace>
  <inkml:trace contextRef="#ctx0" brushRef="#br0" timeOffset="25989.91">14464 12312 0,'0'18'47,"0"-1"-32,-18 1 1,1-1-1,17 1-15,-36 17 16,-17 36 0,36-18-1,-1-35 1,0 17-16,18-18 16,36-34 30,-19-1-46,36-17 16,0-36 0,-17 18-1,-36 36 1,0 34 0,-53 19-1,35-36-15</inkml:trace>
  <inkml:trace contextRef="#ctx0" brushRef="#br0" timeOffset="31910.76">15487 12012 0,'0'-18'16,"-18"1"-16,18-1 16,-17 18-1,17 18 1,0-1-16,17 89 16,-17 71 15,0-1-16,0-52 1,-17-72 0</inkml:trace>
  <inkml:trace contextRef="#ctx0" brushRef="#br0" timeOffset="32192.8">15381 11977 0,'-35'-53'0,"70"106"0,-88-141 16,36 52-16,17-52 16,70 53 15,54 17-31,-19 36 31,19 52-15,-89 19-1,-70 16 1,-89-16 0,54-54-1,-36-17 1</inkml:trace>
  <inkml:trace contextRef="#ctx0" brushRef="#br0" timeOffset="32593.08">15928 12136 0,'18'0'0,"-36"0"0,36 17 16,-1-17-16,-17 18 47,-17 17-32,17 53 1,17-35 0,-17-18-16,88 18 15,-35-35 1,35-18 0,-35-35-1,-35-53 1,-36 52-1,-35-34-15,-35-1 16,18 36 0,-1 35-1,71 53 17,18-36-32</inkml:trace>
  <inkml:trace contextRef="#ctx0" brushRef="#br0" timeOffset="32929.68">16439 12224 0,'0'-18'0,"0"36"0,0-54 0,18 19 16,0-18-1,35 35 1,35 52-1,-53-16 1,-17 52 0,-36-35 15,-35-36-15,0-34-1,36-18 1,34-54-1,71-16 1,1 34 0,-36 53-1</inkml:trace>
  <inkml:trace contextRef="#ctx0" brushRef="#br0" timeOffset="33163.82">16969 11942 0,'0'0'0,"0"-18"0,-18 0 15,0 1 1,18 34 0,0 19-1,18 69 1,17 54-1,1-35 1,-1 17 0</inkml:trace>
  <inkml:trace contextRef="#ctx0" brushRef="#br0" timeOffset="33927.9">16951 12382 0,'0'0'0,"-18"-52"16,1-1-1,34 17 1,19 19 0,-1-1-16,53 18 15,71-18 1,0 1 15,-71 17-15,-88-18-1,0-17 1,-71 17 0,18 1-1,-17 52 1,34 0 0,1 53-1,35-17 1,35-18-1,18-53 1,18 0 0,17-53 15,-53 0-15,-17-18-1,-18 36 1,0 18-1,0 87 1,18 18 0,17-17-1,0-18 1,36-36 0,17-70-1,-17-35 1,-36 0-1,-18-88 1,-69 17 0,-1 71-1,17 105 17,19 36-17,17 71 1,53 35-1,17-18 1,-35-71 0,1-17-1</inkml:trace>
  <inkml:trace contextRef="#ctx0" brushRef="#br0" timeOffset="48114.71">4092 4780 0,'0'0'16,"-17"0"-16,-19 0 31,19 0-15,-19 0-1,-17 18 1,-35 52 0,0 19-1,53-37-15,-18 37 16,35 16-1,36 37 1,52-1 0,72-53 15,-37-53-15,72-35-1,-18-53 1,-89-17-16,18-89 31,-88-53-15,-70 18-1,-36 71 1,18 105 0,-18 53-1,71-17-15</inkml:trace>
  <inkml:trace contextRef="#ctx0" brushRef="#br0" timeOffset="48882.78">3828 5592 0,'17'-18'0,"-17"36"47,-35 52-31,17-52-16,-17 52 15,-18 36 1,18-35 0,17-36-1,-17 35-15,0 19 31,35-36-15,0-18 0,17-17-1,36-18 1,35 0 0,71 0-1,53 0 1,-71 17-1,53 1 1,-53-1 0,-106-17-1,-17-17 1,-18-18 0,0-36 15,-18-35-16,18 0 1,-35-35 0,-18 0-1,0 71 1,36 34 0,-19 36-1,36 18 1</inkml:trace>
  <inkml:trace contextRef="#ctx0" brushRef="#br0" timeOffset="51666.45">6491 8378 0,'0'-35'31,"0"18"-31,0-1 16,-18-17 0,1-1-1,-1 1 1,1 35-16,-36-18 16,-88 36-1,-36 0 1,18 35-1,106 0 1,71-18 0,70 18-1,71 0 1,-35 0 0,34 52 15,-70 1-16,-52-18 1,-72-17 0,-52-18-1,0-35 1,-71-18 0,36-36-1,70 1 1,0 0-1,35-1 1</inkml:trace>
  <inkml:trace contextRef="#ctx0" brushRef="#br0" timeOffset="52233.71">7126 8502 0,'0'-18'0,"0"36"0,18-71 0,-18 35 15,0-17-15,17-18 16,-17-17-1,-35 34 1,-35 19 0,-1 17-1,-17 35 1,0 18 0,52 17 15,54-17-16,35 18 1,53-18 0,17 17-1,-35-17 1,-17 18 0,-36 17-1,-70-17 1,-36-18-1,1-18 1,-54-35 0,36-53-1,18-18 17,52 1-17,18 52-15</inkml:trace>
  <inkml:trace contextRef="#ctx0" brushRef="#br0" timeOffset="52684.18">7761 8431 0,'0'0'0,"0"-17"0,0-1 15,0 0-15,-35-17 16,-36 18 0,1 34-1,34 18 1,1 54 0,18 69 15,52-16-16,35-54 1,54-18 0,17-87-1,-35-36 1,-53-88 0,-53 35-1,-18-53 1,-70 36-1,-18 87 1,-17 36 0,70 18-1</inkml:trace>
  <inkml:trace contextRef="#ctx0" brushRef="#br0" timeOffset="54302.31">5503 8096 0,'0'-17'16,"0"34"-16,-17-70 0,-1 18 0,0-53 31,1 53-15,-1 35-1,0 70 1,18 89 0,0 88-1,0-71 1,18 124 0,17-35-1,-35-54 1,0-70-1,0 1 1,-17-54 0,-1-53-1,53-35 17,-17 0-17,35-18 1,53 1-1,123-1 1,159 0 0,-53 1-1,247 17 1,-35 0 0,-229 17-1,70 1 1,-88 17-1,-89-17 1,-105-18 0,-88 0-1,-18-18 17,17 1-1,-17-19-16,0 19-15,0-18 16,-35-36 0,17-35-1,1-53 1,17 36 0,-18-106-1,-17-18 1,0-18-1,17 106 1,0-35 0,18 88-1,0 36 17,0 35-17,0 17 1,0-17-1,0 17 1,18 0 0,-18 1-1,-18 17 48,-17 0-48,17 0 1,1 0-16,-142 0 16,-70 0 15,-89 0-31,89 0 16,-159 0 15,17 0-16,54 0 1,123 0 0,-88 17-1,35-17 1,70 18 0,89-18-1,53 0-15,0 0 16,17 0-1,0 0 64,1 0-64,-1 0 1,0 18-1,18-1 17,0 1-32</inkml:trace>
  <inkml:trace contextRef="#ctx0" brushRef="#br0" timeOffset="54935.02">5627 7902 0,'17'-17'15,"-17"-1"1,18 18-16,-18-18 16,18 18-1,-36-17 17,0 17-17,1 0 1,-1 0-1,1 0 1,-1 0 15,0 0-15,1 0 0,-1-18-1,0 18 32,18 18-31,-17-18-1,17 17-15,-18-17 32,0 18-17,36-36 1,0 18-1,17-35 1,0 17 0,-17 18-16,17-17 15,-17-1 1,-1 18 0,-34 18-1,-18 17 1,-36 18-1,-17-18 1,52 0 0,19-35-1</inkml:trace>
  <inkml:trace contextRef="#ctx0" brushRef="#br0" timeOffset="56270.44">6491 9666 0,'0'-18'16,"0"36"-16,18-36 0,-18-17 16,0 53 15,0-1-16,0 54 1,0 17 0,0-35-1,0 0 1,-18 53 0,18-36-1,0 36 1,18-53-1,35-18 1,35-35 0,53 0-1,106-17 1,88 17 0,-88 0-1,141 35 1,-70-17-1,-107-1 1,-87-17 0,34 0 15,-34 0-15,-54 0-1,-52 0 1,-18-17-1,-53-1 1,18-17 0,-18 0-1,35-1 1,1-34 0,17-1-1,0-17 1,-18-18-1,18 36 1,-18-1 0,18 36-1,0 17 17,18 18-17,-53 35 16,17-17-31</inkml:trace>
  <inkml:trace contextRef="#ctx0" brushRef="#br0" timeOffset="56769.2">7285 9719 0,'0'-35'15,"0"52"1,0 19 0,0-19-16,0 36 15,0 35 17,0 1-17,0-19 1,0-35-1</inkml:trace>
  <inkml:trace contextRef="#ctx0" brushRef="#br0" timeOffset="57034.97">7549 9825 0,'0'0'0,"-17"-18"0,34 36 47,-17-1-31,0 36-1,0-17-15,-17 17 16,17 17-1,-18-17 1,18-35-16</inkml:trace>
  <inkml:trace contextRef="#ctx0" brushRef="#br0" timeOffset="57319.7">7479 9878 0,'0'0'0,"0"-18"0,0-17 15,35-18 1,36 35 15,17 18-15,-18 36 0,-17 16-1,-53 37 1,-70-19-1,17-34 1,-53-1 0,18-18-1,53-34-15</inkml:trace>
  <inkml:trace contextRef="#ctx0" brushRef="#br0" timeOffset="57602.86">7937 9790 0,'0'0'16,"-17"-18"-1,17 36 1,0 17-1,17 18 1,-17-18-16,0 18 16,0 35-1,0-35 1,-17-35 0</inkml:trace>
  <inkml:trace contextRef="#ctx0" brushRef="#br0" timeOffset="57788.45">7920 9895 0,'0'0'0,"17"-35"0,-17-35 16,53-19-1,0 54 17,18 53-17,-36 17 1,-17 36-1,-106-1 1,-89-17 0</inkml:trace>
  <inkml:trace contextRef="#ctx0" brushRef="#br0" timeOffset="61471.06">3316 9031 0,'0'-18'31,"-18"18"-15,18-17-16,-17 17 31,-18 0-15,17 0-16,-17 17 16,-36 19-1,1 17 1,34 17-1,36-35 1,36 36 0,52-18-1,0-35 1,35-36 0,-34-35-1,-54 0 1,-18-17-1,-69-1 17,-37 36-17,36 35 1,1 17 0,34-17-16</inkml:trace>
  <inkml:trace contextRef="#ctx0" brushRef="#br0" timeOffset="62204.48">3157 9419 0,'0'-17'0,"0"34"0,0-52 15,-17 53 17,-1 17-17,0-18-15,1 1 16,-36 70-1,0 0 1,0 1 0,35-36-1,18-36 1,53-17 0,36-17-1,-19 17 1,-35 0-16,54 0 15,16 0 17,-16 0-17,-54 0 1,-18 0 0,19-18-1,-19 0 1,-17-35-1,0 0 1,0 18 0,-17-18-1,-19 18 1,1-18 0,18 0-1,-19 18 1,19 0-1,-1 35 1,18 17 0,35 1 15</inkml:trace>
  <inkml:trace contextRef="#ctx0" brushRef="#br0" timeOffset="62730.18">3246 9437 0,'0'-18'0,"0"36"62,0-1-46,0 1 15,0 0-15,17-18 15,1 0-15</inkml:trace>
  <inkml:trace contextRef="#ctx0" brushRef="#br0" timeOffset="63606.6">3246 9207 0,'0'-17'15,"0"34"16,-18-17 32,0 0 109,18-17-110,18 17-30,0 0-17,-18 17 16,-18-17-15,0 0 15,18 18-15</inkml:trace>
  <inkml:trace contextRef="#ctx0" brushRef="#br0" timeOffset="64004.98">3422 9207 0,'-18'0'16,"36"0"31,-36 0 0,1 0-32,-1 0 17,18-17-17,18 17 17,-1 0-17,-17 17 1</inkml:trace>
  <inkml:trace contextRef="#ctx0" brushRef="#br0" timeOffset="65071.38">3634 9490 0,'0'-18'16,"17"18"15,1 0 0,0 0-31,70 0 16,18 0-1,-54 0 1,90 0-16,122-18 31,36 1-15,-106-1 0,35 1-1,-88-1 1,-88 18-1,-70 0 32</inkml:trace>
  <inkml:trace contextRef="#ctx0" brushRef="#br0" timeOffset="65354.11">5098 9278 0,'0'0'16,"-18"0"-16,18-18 0,-18 18 15,18 18 16,18-18-31,17 18 16,36 17 0,-18 18-1,-36-18 1,-17-17-16,-35 35 16,-71 0-1</inkml:trace>
  <inkml:trace contextRef="#ctx0" brushRef="#br0" timeOffset="65938.17">4216 9754 0,'0'-17'0,"0"34"0,-18-34 16,18-1 0,18 53 15,-18 18-16,0 18 1,17-54-16,-17 19 16,18 17-1,35-36 1,0-52 0,-18-36-1,-17 18 1,-1-17 15,-34 35-15,-1 17-1</inkml:trace>
  <inkml:trace contextRef="#ctx0" brushRef="#br0" timeOffset="66305.31">4621 9772 0,'18'0'0,"-18"-18"0,0-17 32,0 17-17,-18 18 1,1 0-16,-19 36 15,19-19 1,-1 1 0,18 17-1,18 0 1,17 1 0,18-1-1,-35-17 1,-18-1-1,-36 1 1,1 0 0,17-18-16</inkml:trace>
  <inkml:trace contextRef="#ctx0" brushRef="#br0" timeOffset="66689.16">4833 9878 0,'0'0'0,"-18"0"16,1 0 0,34 0-1,1 0 1,17 0-1,-17-18 1,0 0 0,-1 18-16,-17-17 15,-17-18 1,-19-1 0,1 36-1,17 18 1,1 17-1,34 18 17,19 0-17,-1-35-15</inkml:trace>
  <inkml:trace contextRef="#ctx0" brushRef="#br0" timeOffset="67005.62">4992 9737 0,'0'0'0,"0"-18"31,17 36-15,-17-1-16,18 1 0,0 35 15,-18 0 1,17 0-1,-17-36 17,-17-17-17,17-53 1,53-35 0,0 18-1,-18 52 1</inkml:trace>
  <inkml:trace contextRef="#ctx0" brushRef="#br0" timeOffset="74471.33">5415 5362 0,'0'18'0,"18"-18"94,-1 17-78,1-17-1,0 0-15,88 18 31,-54-18-31,1 0 16,0 0-16,177 0 16,17 18-1,-18-18 1,-70 17 0,70-17 15,0 0-16,0 18 1,-34-18 0,-72 0-1,0 18 1,-52-18 0,-36 0-1,-17 0 1,0 0 15,-1 0 0,1 0-15,-1 0 0,1 0 46,0 0-46,-1 0-1,1 0-15,0 0 16,17 0 0,-17 0-16,52 0 15,71 0 1,36-18-1,70 18 1,-71-18 0,106 18-1,0 18 17,-35-18-17,-106 0 1,36 18-1,-54-18 1,-70 0 0,-53-18 77,0 0 1,-17 18-31,17-17-48,0-1 17,0 0-17,0 1-15,0-1 16,0 1-16,0-36 15,0-53 1,17-53 0,1 36-1,0 52-15,-1-70 16,18-35 0,-35 17 15,18 53-16,-18 53 1,0 18 0,0 17-1,0 0 1,0 1 0,18 17 109,-1 0-94,-17 17-31,36-17 15,-1 0-15,35 0 16,72 0 0,87 0-1,-35 18 1,141-18 0,35 18-1,-17-1 1,-35 1-1,-142-18 1,53 18 0,-17-18-1,-106 0 1,-18 17 0,-53-17 15,-17 0-16,-18-17 17</inkml:trace>
  <inkml:trace contextRef="#ctx0" brushRef="#br0" timeOffset="74975.05">13088 3969 0,'0'0'0,"-18"-18"0,1 18 16,-1 0-1,18 18 1,18-1 0,17 1-1,36 35 1,17 0-1,0 0 1,-35 0 15,-35-36-31,-1-17 0,1 36 16,-36-1 0,-17-17 15,-53 17-16,0 0 1,52-17-16,-17-1 16,18 1-1,0 17 1,17 1 0,0-19-16</inkml:trace>
  <inkml:trace contextRef="#ctx0" brushRef="#br0" timeOffset="77988.2">13723 4674 0,'18'0'0,"-1"0"32,-34 0 30,-1 0-46,0 0-1,-17 0-15,17 0 0,-70 0 16,-18 0 0,-105 18-1,-19-18 1,-16 0-1,-1 0 1,70 0 0,-70 0-1,36 0 17,17 0-17,105 0 1,-16 0-1,34 0 1,53 0 0,-17 0-1,0 0 1,0 0 0,-1 0-1,19 0 1,-1 0-1,0 0 17,1 0-1,17 18 141,0-1-125,17-17-16,1 53-15,-18-35-1,18-1 1,-18 19-16,17 17 15,-17 52 1,18 1 0,-18 35-1,0-52 1,0 16 0,0 1-1,0 18 16,0-71-31,0-18 16,0 35 0,0 1-1,0-18 1,0-18 15,0 0-15,0 1-1,0-19 17,-18-17 61,1 0-77,-36 0 0,17 0-16,1 0 15,0 0-15,-89 0 16,-52 18 0,-18-18 15,-18 18-16,71-18 1,-88 17 0,0 1-1,-36-18 1,89 0 0,-107 0-1,54 0 1,53 0-1,17 0 1,88 0 0,-34 0-1,16 18 1,1-18 15,18 0-15,34 0-1,19 0 1,-1 0 0,-17 0-1,17 0-15,0 0 16,1-18 0,-1 18-1,1 0 1,17 18 93,17-1-93,-17 1-1,18 0 1,-1 17 0,1 0-1,-18-17-15,18 35 16,-1 17 0,-17 18-1,0-35 1,0-17-16,0 52 15,0-18 1,0 19 0,0-19-1,18-17 17,0 18-17,-1-1 1,-17-17-1,18-35 1,-18-1 0,0 1-1,0 0 1,-18-18 0,18 17-1,0 1 1,0-1-1,0 1 1,0 0 31,0-1-31,0 1 15,-17-18 63,17-18-79,0 1 1</inkml:trace>
  <inkml:trace contextRef="#ctx0" brushRef="#br0" timeOffset="78343.85">7726 7267 0,'0'0'0,"0"18"15,0-1 17,0 1-32,17 0 15,1-1 1,0-17-16,-1 36 15,36-1 1,0 0 0,-18-17-1,-17 0 17,0-18-32</inkml:trace>
  <inkml:trace contextRef="#ctx0" brushRef="#br0" timeOffset="78743.14">8237 7338 0,'0'0'16,"18"0"-16,-36 0 62,18 17-30,-35 1-17,17 0 1,-17-1 0,-18 19-1,36-1 1,-1-17-1,18-1 1,18-17 31,-18-17-31,17 17-1,-17-18-15</inkml:trace>
  <inkml:trace contextRef="#ctx0" brushRef="#br0" timeOffset="79789.78">8026 7355 0,'-18'0'62,"18"18"-62,-18-18 16,18 18-16,-17-1 16,17 1-1,0 0-15,-18 17 16,18 0 15,18-35-31,-18 18 16,17-18 15,-17-18-15,18 18-1,0-17 17</inkml:trace>
  <inkml:trace contextRef="#ctx0" brushRef="#br0" timeOffset="84961.67">8572 6615 0,'0'0'0,"0"17"47,0 1-32,0-1 1,-17 36 0,-1 18-1,18-36 1,0 36-16,0 35 15,18-1 1,-1 1 15,1 18-15,-18-71 0,0 35-1,-18-18 1,1-34-1,17-19 1,0-52 15,0 0-15,0 17-16</inkml:trace>
  <inkml:trace contextRef="#ctx0" brushRef="#br0" timeOffset="87631.62">8378 6738 0,'0'-18'32,"18"18"-17,-18-17-15,18-1 16,-1-17-1,1-36 17,0 1-17,17 17 1,-17 53 0,-1 17-1,-17 1-15,0 17 16,0 1-1,0-19 1,0 1 0,18-18 15,-18-18 203,-18 18-156,18 18-62,-17-18 0,17 18 62,-36-1-47,19-17-15,17-17 15,0-1 0,0 0-15,0 1 15,17 17 0,19 0-15,16 17 0,-34-17-16,53 0 15,70 0 1,35 0-1,-35-17 1,89-1 0,17 0-1,-18 18 1,35-17 0,-70 17-1,71 0 1,-18-18-1,-18 18 17,-88 0-17,71 0 1,-18 0 0,-18 0-1,-52-18 1,-53 18-1,34 0 1,-34 0 0,-18-17-1,-18 17 1,-17 0 15,-18-18-15,-18 18-1,0-17 1,1 17 0,-18-36-1,17-17 1,18-17 0,-18-36-1,18 35 1,-17-52-1,-1-1 1,18 1 0,0 52-1,-18-34 1,18 34 0,0 0-1,0 36 1,0-18-1,18 18 17,-18 17-17,0 1 1,0-19 0,0 1-1,-18 18 1,18-19-1,0 19 17,0-1-17,18 18 48,0 0-32,-1 0-31,19 0 0,-1 0 31,0 0-31,36 0 16,70 0 0,0 0-1,18 0 1,-54 0-1,54 0 1,0 0 0,-18-18-1,-70 18 1,-1 0 0,-35-17-1,18 17 1,-35 0 15,0 0-15,-1 0-1,1 0 1,-36 0 31,1-18-47</inkml:trace>
  <inkml:trace contextRef="#ctx0" brushRef="#br0" timeOffset="88046.76">13370 4921 0,'-35'0'31,"53"0"1,-1 0-32,-17 18 15,53 0 1,0-1-1,0 18 1,0-17 0,-35 0-1,-18-1 1,-53 1 0,17 17-1,19-35-15,-36 36 16,0-1-1,18-18 17,17 1-32</inkml:trace>
  <inkml:trace contextRef="#ctx0" brushRef="#br0" timeOffset="93282.16">18133 4075 0,'0'0'15,"17"0"-15,1 0 47,70 0-31,-52 0-16,16 0 15,-16 0-15,87 0 16,71 0 0,-53 0-1,-17 17 1,-71-17 0,-71-17-1,-17 17 16,17-18-15,18 0-16</inkml:trace>
  <inkml:trace contextRef="#ctx0" brushRef="#br0" timeOffset="93550.4">18909 3916 0,'0'-18'0,"0"36"0,-18-36 16,36 18 15,-18 18-31,35-1 16,-17-17-16,35 18 15,17 17 1,-17 1 0,-18-1-1,-52 18 16,-36-18-15,-35 0 0,35-17-16</inkml:trace>
  <inkml:trace contextRef="#ctx0" brushRef="#br0" timeOffset="94336.06">19826 4110 0,'0'-18'16,"18"18"-16,-18-17 31,17 17 0,-17 17-15,0 1 0,18 35-1,-18-36-15,0 19 16,18 17 0,-1-18-1,1-35 32,0-18-47,34-17 16,19-18-1,70-35 1,0-18 0,-35 18 15,-71 70-16,-35 1-15,18 17 16,-36 0 47</inkml:trace>
  <inkml:trace contextRef="#ctx0" brushRef="#br0" timeOffset="112957.61">21325 5151 0,'0'0'0,"18"-36"16,0 36-16,-18-17 15,0-1 1,-36 0 15,-17 18-15,1 0-1,16 18-15,-52 17 16,-53 36 0,35 35-1,36 17 1,87-35-1,89 36 1,53-36 0,-36-53-1,-52-35-15,52 0 16,54-35 0,-71-71 15,-71-53-16,-88 1 1,-18 69 0,36 54-16,-35-18 15,-19 53 1,72 18-16</inkml:trace>
  <inkml:trace contextRef="#ctx0" brushRef="#br0" timeOffset="113723.4">21043 5821 0,'18'-53'31,"-1"35"-31,-17 36 47,-17 0-47,-1 17 16,-35 88-1,18-17 1,17-53-16,-17 53 16,0 70-1,17-70 1,1-35 0,17-36 15,52-35-16,19-18 1,52-17 0,-17 17-1,88 1 1,0 34 0,-53 1-1,-88-18 1,-17 0-1,-19-18 1,-17-17 0,18-18-1,-18-17 1,0-71 0,-53-18-1,-53 0 16,36 88-15,-71 1 0,105 52-1,1 18 1,35 18 0,0 0-1</inkml:trace>
  <inkml:trace contextRef="#ctx0" brushRef="#br0" timeOffset="115074.83">22313 5856 0,'0'0'0,"-53"0"47,71 0-47,0 0 16,140 18-1,1-18 1,-53 0-16,123 0 16,106 0-1,-123 0 1,-141 0-1,-36 0 1,-53 0 0,-17 0-1,17-18 1</inkml:trace>
  <inkml:trace contextRef="#ctx0" brushRef="#br0" timeOffset="115707.98">24430 5786 0,'0'0'0,"-18"-18"0,-35 0 32,18 1-32,-18-1 31,53 36-16,-18 35 1,-17 35 0,0 18-1,0-36 1,17-17 0,18-106 15,18 0-16,17-88 1,-35 71 0,18 17-16,34-124 15,19 54 1,17 87 15,0 107-15,-17 17-1,17 71 1,-17 0 0,-18-18-1,-53-88 1,0-36-16</inkml:trace>
  <inkml:trace contextRef="#ctx0" brushRef="#br0" timeOffset="115908.25">24289 5909 0,'0'0'0,"-18"-18"0,0 1 15,18-1 17,53 0-32,71 1 31,70-1-16,0 1 1,-141 17-16</inkml:trace>
  <inkml:trace contextRef="#ctx0" brushRef="#br0" timeOffset="116309.42">24959 5592 0,'0'0'0,"-35"0"16,70 0 15,0 0-31,124 17 16,17-17-1,-70-17 16,-106-1-15,-53 0 0,-70 1-1,-1 17 1,36 17 0,88 19-1,0 69 1,35 19-1,-17-1 1,-18-35 0,0-35-1</inkml:trace>
  <inkml:trace contextRef="#ctx0" brushRef="#br0" timeOffset="116725.01">25859 5627 0,'0'0'0,"17"0"0,-17-18 0,0 1 16,-17-1-1,-54 0 1,-17 18-1,35 0 1,35 18-16,1 0 16,17 34-1,70 1 17,1 0-32,70 18 31,-53-1-16,-53 1 1,-52-36 0,-107 18-1,-35-35 1,1-18 0,122-18-16</inkml:trace>
  <inkml:trace contextRef="#ctx0" brushRef="#br0" timeOffset="117944.51">23830 4992 0,'0'0'16,"-18"0"0,1 17-16,17 1 15,-18 17-15,1 54 16,-36 175-1,53-105 1,0 88 0,0-71-1,0 54 1,-18-36 15,0-53-15,1-71-1,-1-17 1,36-35 0,35-36-1,17 0 1,107-17 0,140 18-1,142 34 1,-89 1-1,247 17 1,-17 0 0,-106 1-1,-247-36 1,-159 17 0,89-17-1,-142-17 1,-53-19-1,-70 1 1,35 0 0,-17-36-1,17-70 1,0-70 0,17-54-1,36-35 1,18 106-1,35-35 1,0 88 0,-35 52 15,-1 54-31,-17 18 31,-17-1-15,-1 18-1,0 0 1,-52 0 0,-54 0-1,-140-18 1,-160-17 0,-105 0-1,176-1 1,-158 19-1,70-1 1,88 18 0,194 18-1,1-18 1,87 17 0,89-17 30,-1 0-30,1 0 0,0 0-1,17 18 1</inkml:trace>
  <inkml:trace contextRef="#ctx0" brushRef="#br0" timeOffset="122284.29">23777 4815 0,'0'36'16,"0"-19"-16,0 19 16,0 17-1,0-18 1,0-18 0,0 19-1,0-19-15,-17 19 16,-1-1-1,0 0 1,1-17 0,17-1 15,0-34 16,17-1-16,1 18-15</inkml:trace>
  <inkml:trace contextRef="#ctx0" brushRef="#br0" timeOffset="141718.29">23389 5680 0,'0'17'62,"18"-17"-46,-1 18 0,1-18-1,17 18 1,-17-18-16,35 17 16,35 1-1,-35 0 1,0-18-1,-35 17 17,-36-17-1,18 18 16,-18-1-32,18 1 1,0 0 0,-17-18-1,17 17 1,-53 1 0,-18 17-1,18-17 1,36-18-16,-36 35 15,0-17 17,18 17-17,35-17-15,0-1 32</inkml:trace>
  <inkml:trace contextRef="#ctx0" brushRef="#br0" timeOffset="151205.34">24924 6632 0,'0'0'0,"17"0"16,-17-17-1,18 17 17,-18 17 14,0 1 1,0-1-15,0 1-32,0 0 15,0-1 1,18 36-1,-18-35-15,17 17 16,-17 53 0,18-17-1,0 0 1,-18-1 0,0-17-1,17 35 1,-17 0 15,18 1-15,-18 16-1,17 1 1,-17 18 0,0-1-1,0-35 1,0 18-1,0 18 1,0-36 0,-17 0-1,17-17 1,0 17 0,0-18-1,0 1 1,17-53-1,-17 17 1,0-53 31,-17-35-47</inkml:trace>
  <inkml:trace contextRef="#ctx0" brushRef="#br0" timeOffset="151455.54">24712 8467 0,'0'0'15,"18"35"1,-1-35-16,1 18 15,17 34-15,53 19 32,1-18-17,-54-18 1,35-35-16</inkml:trace>
  <inkml:trace contextRef="#ctx0" brushRef="#br0" timeOffset="151671.44">25365 8643 0,'0'0'0,"35"-35"16,-17 17-1,-1 0 1,-34 18 0,-19 18-1,19 0 1,-36 17-16,-18 18 31,1 18-15,34-19-16</inkml:trace>
  <inkml:trace contextRef="#ctx0" brushRef="#br0" timeOffset="152956.34">23812 9243 0,'0'0'0,"-52"-106"32,34 106-32,0 18 31,18 17-31,0 35 15,-17-17 1,17 88 0,17 106-1,1 18 1,-18-18 0,18-88-1,-1 17 1,1-35-1,-1-35 1,-17-35 0,36-54-1,34 1 1,160-18 0,175-35-1,-34 35 1,299-18 15,18 36-15,-71 17-1,-282-35 1,36 0 0,-195-18-1,-123 1 1,-88-36-1,-36 17 1,-17-17 0,18-17-1,52-18 1,0-71 0,1 0-1,-1-105 16,0-36-15,18 35 0,18 53-1,17 124 1,-17 0 0,0 35-1,-36 53 16,-17 0-15,-1 18-16,-87-1 16,-195 1-1,19 0 1,-301-1 0,-53 1-1,53 0 1,265-18-1,-17 17 17,175 1-17,107-18 1,52 18-16</inkml:trace>
  <inkml:trace contextRef="#ctx0" brushRef="#br0" timeOffset="153643.04">24536 9631 0,'0'0'0,"0"-53"32,-18 53-32,0-18 15,-70 36 1,-18 52-1,36 19 1,52-36-16,-35 70 16,53 53-1,53-34 1,71-72 0,-36-52-1,35-36 1,-70-52 15,-53-1-15,-53 18-1,-17 0 1,17 36 0,35-1-1,71 0 1,35 1-1,1-1 1,-1 0 0,-18 54-1,-52 17 1,0-1 0,-1 37-1,18-36 1,1-18 15</inkml:trace>
  <inkml:trace contextRef="#ctx0" brushRef="#br0" timeOffset="154005.51">25188 10072 0,'0'-18'16,"-53"1"15,53-1-31,-17 36 16,-1-1-1,18 1-15,0 52 32,0-34-32,53 17 31,18-18-16,-18-35 1,17-53 0,-52-18-1,-71 1 1,18 17 0,-36 35-1,36 36 1,35 0-1</inkml:trace>
  <inkml:trace contextRef="#ctx0" brushRef="#br0" timeOffset="154358.26">25541 10037 0,'0'0'0,"18"0"0,-1-18 15,-17 0 1,-35 18-1,0 0 17,17 36-17,18 34 1,35 1 0,36-18-1,0-53 1,-36-18-1,0-53 1,-35-17 0,-53 18-1,-17 52 1,34 18 0,19 35-1</inkml:trace>
  <inkml:trace contextRef="#ctx0" brushRef="#br0" timeOffset="154855.66">25964 10001 0,'0'0'15,"36"0"-15,-19-17 16,-17-19 0,0 19-1,-35-1 1,17 36-1,-17 35 1,35 17 0,0-17-1,35-18 1,18-17 0,18-71-1,-36 18 16,-17 0-15,-36 35 0,1 88-1,-1 53 1,36-53 0,17 53-1,-35-88 1,-53-53-1,-35-71 1,17-34 0,54 34-1,34 1 1,36 34 0,0 19-1</inkml:trace>
  <inkml:trace contextRef="#ctx0" brushRef="#br0" timeOffset="155089.96">26264 9596 0,'0'0'0,"0"-89"15,0 107 1,0 17-1,0 1-15,18 122 16,17-52 0,0 53-1,-17-53 1,-18-71 0</inkml:trace>
  <inkml:trace contextRef="#ctx0" brushRef="#br0" timeOffset="155456.84">26529 9895 0,'0'0'0,"0"-17"0,18 17 31,-1 0-15,-17 17-1,35-17 1,-17 0-16,35 18 15,18-18 1,-1 0 0,-52-35-1,-1 17-15,-17-17 16,-35-36 0,-18 1-1,-17 87 16,17 36-15,35 88 0,53 1-1,54-54 1,-37-71 0</inkml:trace>
  <inkml:trace contextRef="#ctx0" brushRef="#br0" timeOffset="159724.1">26264 6914 0,'0'0'0,"0"-17"0,0-1 31,-17 18-31,17 18 79,0-1-48,0 1-16,0 0-15,0-1 16,0 72 0,17 34-1,19 53 1,-36-34 0,17 69-1,-17 1 1,18-71-1,-18-70-15,17 70 16,19 35 0,-19 0-1,19-52 1,-19-54 0,1 1 15,0-18-16,-1-18 1,-17-17 0,18 17-1,-18-53 17,-18 1-32</inkml:trace>
  <inkml:trace contextRef="#ctx0" brushRef="#br0" timeOffset="160342.09">26158 6879 0,'0'0'0,"0"-17"32,-17 17-17,17 17 1,-35 18-1,17-17-15,-17 17 16,-1 36 0,1-18-1,17-18 1,1-35 0</inkml:trace>
  <inkml:trace contextRef="#ctx0" brushRef="#br0" timeOffset="160691.63">26158 6826 0,'18'0'31,"0"0"-31,-1 18 16,54 17-1,-1 0 1,-17-17 0,36 35-16,16 18 31,-52-36-16,-35-18 1,-18 1 0</inkml:trace>
  <inkml:trace contextRef="#ctx0" brushRef="#br0" timeOffset="162841.7">26917 5733 0,'35'-18'31,"-17"18"-31,17 0 0,71-18 15,-35 18-15,123-17 16,194 17 0,17-18-1,-158 18 17,53 18-17,-106-18 1,-106 0-1,-70 0 1,0 0 15,-18 17-15,17 1 0,-17 0-16,18 17 15,17 53 1,18 53-1,0 71 1,-18-53 0,-17 88-1,0 17 1,17 1 15,0 52-15,0-105-1,1 105 1,-54-17 0,-17-88-1,-18 105 1,18-17 0,35-35-1,0-1 1,0-122-1,-18-72-15,0 54 16,-17 17 0,17-53-1,18-53 1,18-52 46,-18-1-46,-18 0 0,-17 1-1,-18 17 1,-35 0 0,-71 0-1,0 0 1,71 0-16,-229 0 31,-18 0-15,158 17-1,1 19 1,123-19 0</inkml:trace>
  <inkml:trace contextRef="#ctx0" brushRef="#br0" timeOffset="163359.6">30145 8608 0,'0'0'0,"0"-18"0,35-17 31,-35 17-31,0 1 16,0 34-1,-18 71 1,1 1 0,-1 69-1,18-17 17,0-70-17,0-53-15,0-1 0</inkml:trace>
  <inkml:trace contextRef="#ctx0" brushRef="#br0" timeOffset="163625.81">30074 8837 0,'0'0'0,"-35"-106"16,35 53-16,-18-35 16,36 0-1,35 35 1,35 35-1,36 36 1,-19 53 0,-87 34-1,-53-52 1,-89 18 0,-17-18 15,71-36-31</inkml:trace>
  <inkml:trace contextRef="#ctx0" brushRef="#br0" timeOffset="164025.01">30498 8784 0,'0'0'0,"0"-17"15,0-1-15,0-17 16,-36 35 0,-52 53 15,53-1-31,35 54 31,35-70-15,18-1-1,35-18 1,0-34 0,-35-36-1,-35 18 1,-18 17-16,-18 0 16,1 18-1,-1 53 1,18 0-1,18-35 1</inkml:trace>
  <inkml:trace contextRef="#ctx0" brushRef="#br0" timeOffset="164359.16">30727 8855 0,'-18'-18'0,"18"0"0,18 54 0,-36-89 15,1 18 1,17 17 0,17 18-16,36 35 15,0 18 1,18 18 0,-18-18-1,-53-36 1,-18-17-1,-35-35 1,53-18 0,18-35-1,17 53 1,18-18 15,-35 35-31</inkml:trace>
  <inkml:trace contextRef="#ctx0" brushRef="#br0" timeOffset="164576.17">31044 8590 0,'0'0'0,"0"-53"16,-17-17 0,17 52-1,17 71 1,19 88-1,17 35 1,0-17 15,-36-71-31,-17-52 16</inkml:trace>
  <inkml:trace contextRef="#ctx0" brushRef="#br0" timeOffset="165243.68">31062 8890 0,'0'0'0,"-18"-18"0,18-17 16,18 17-1,35-17 1,0 35 0,35-35-1,0 17 1,-35 18-1,-35 0 1,-18 53 0,17 18-1,1-1 1,0-17 15,-1-35-15,-17-53 15,18-18-15,0-18-1,-1 53-15,19-17 16,17 18 0,-18 52-1,-18 18 1,19 17-1,-1-17 1,36-35 0,17-53-1,-35-1 1,35-52 15,-53 0-15,-88 0-1,-35 70 1,35 36 0,35 52-1,54 36 1,34-18 0,-17-35-1,35-35 1</inkml:trace>
  <inkml:trace contextRef="#ctx0" brushRef="#br0" timeOffset="165559.79">32244 8643 0,'0'-53'16,"18"35"-1,-1 36 1,1 35-1,-1 18 1,19 34 0,-19-16-1,1-54 1,-18-70 0,18-89-1,-18 71-15,70-123 16,54 35-1,-54 176 1,-52 88 0,-36 1-1</inkml:trace>
  <inkml:trace contextRef="#ctx0" brushRef="#br0" timeOffset="174264.07">24324 11536 0,'0'0'0,"-18"0"0,18-18 15,-17 18-15,-36-17 16,-18 52-1,36 0 17,17-17-32,-17 88 15,35-18 1,71 18 0,-1-53-1,-17-36-15,53 1 16,35-36-1,-35-35 1,-88-53 0,-89 1-1,0 52 1,-34 0 0,52 53-1,35 17 1,36-17-1</inkml:trace>
  <inkml:trace contextRef="#ctx0" brushRef="#br0" timeOffset="174464.19">24694 11589 0,'0'0'15,"36"0"17,-19 0-32,124-18 15,-88 0-15,36 18 16,-19 0 0</inkml:trace>
  <inkml:trace contextRef="#ctx0" brushRef="#br0" timeOffset="174630.75">24888 11536 0,'-17'0'16,"34"0"-16,-52 17 0,18-17 15,17 36 1,52 52 0,19 0-1,0 18 1,-54-71-16</inkml:trace>
  <inkml:trace contextRef="#ctx0" brushRef="#br0" timeOffset="175065.47">25206 11624 0,'0'-18'0,"0"36"0,18-36 0,-1 18 31,-17 36-15,18-19-16,0 36 15,17 18 1,-18-1 0,1-52-1,-36-53 16,1 17-31,-18-35 16,-18-53 0,0 18-1,53 0 1,88 35 0,18 71-1,0 35 16,-71 35-15,-53-53 0,-70 36-1,35-54-15</inkml:trace>
  <inkml:trace contextRef="#ctx0" brushRef="#br0" timeOffset="175316.15">25788 11783 0,'18'0'31,"-18"17"-15,0 1 0,0 35-1,0 0-15</inkml:trace>
  <inkml:trace contextRef="#ctx0" brushRef="#br0" timeOffset="175914.99">26106 11624 0,'-18'-18'0,"0"18"31,18 18 0,18-18-31,17 0 16,36 0 0,35 0-1,-54-35 16,-52 17-15,-17 0-16,-36 1 16,-53-1-1,0 1 1,36 52 0,70 18-1,35 17 1,53 18-1,36-35 1,-89-53-16</inkml:trace>
  <inkml:trace contextRef="#ctx0" brushRef="#br0" timeOffset="176448.21">26423 11571 0,'0'0'0,"-18"-35"31,36 35-15,17 35-1,-17 0 1,0 1-16,17-1 16,-17 18-1,-18-18 1,0-70 15,0-18-15,0 35-16,0-35 15,35 0 1,0 36 0,0 34-1,-17 36 16,17-17-15,-35-1 0,18-35 15,17-35-15,-17-18-1,-1 35 1,1 18-16,0 0 15,-1 35 1,1 18 0,0 0-1,-1-35 1</inkml:trace>
  <inkml:trace contextRef="#ctx0" brushRef="#br0" timeOffset="177047.81">27146 11571 0,'0'0'0,"36"-53"16,-19 36-16,-17-1 15,-53 18 1,-35 0 0,53 18-1,-18 17 1,53 18-1,35-18 1,0-17 0,36-1-1,-36-34 1,-17-19 0,-18 1-1,0 17 16,18 36 1,17 35-17,0-18 1,0-17 0,1-18-16,-1 18 15,0-18 1,-17-36-1,-18-17 1,-18 18 0,18-18-1,0 36 1,18 52 0,35 18 15,-36-18-16,36 18 1,-35-35 0</inkml:trace>
  <inkml:trace contextRef="#ctx0" brushRef="#br0" timeOffset="177176.87">27411 11395 0,'0'-18'15,"0"36"-15,-18-54 0,18 19 16</inkml:trace>
  <inkml:trace contextRef="#ctx0" brushRef="#br0" timeOffset="177398.43">27534 11324 0,'0'0'0,"-17"0"16,-1-17-1,18-1-15,53 53 32,35 71-17,-35-35 1,-35-36-16,17 53 15,-35-53-15</inkml:trace>
  <inkml:trace contextRef="#ctx0" brushRef="#br0" timeOffset="177964.57">25435 12294 0,'0'0'0,"-17"-17"0,-1-19 31,18 19-31,18 17 16,17-18 0</inkml:trace>
  <inkml:trace contextRef="#ctx0" brushRef="#br0" timeOffset="178133.98">25929 12259 0,'0'-18'32,"18"18"-32,17-35 31,-17 35-31,35-18 15</inkml:trace>
  <inkml:trace contextRef="#ctx0" brushRef="#br0" timeOffset="178259.41">26229 12224 0,'0'-18'16</inkml:trace>
  <inkml:trace contextRef="#ctx0" brushRef="#br0" timeOffset="194755.55">27129 5133 0,'0'18'156,"17"-18"-140,124 0 31,-70 0-47,-1 0 15,1 0-15,123-18 16,124 0-1,-1 1 1,-123-1 0,53 0-1,-18 1 1,-35 17 0,-53-18-1,-70 18 1,-18-18-1,-53 1 32,-18 17-31,1 0 0,-1-18-1,0 18 16</inkml:trace>
  <inkml:trace contextRef="#ctx0" brushRef="#br0" timeOffset="195142.78">29139 4745 0,'0'0'0,"-17"0"31,34 0-31,19 17 16,87 19-1,-17-1 1,-71-17-16,71 17 15,-35 18 1,-36 0 0,-53-18-1,-52 18 1,-18 0 0,17 0-1,36 0 16,17-36-15</inkml:trace>
  <inkml:trace contextRef="#ctx0" brushRef="#br0" timeOffset="195821.94">29968 4886 0,'-17'0'16,"34"0"-16,-34-18 0,17 1 31,17 17-15,-17 17-1,18 19 1,-18-19-16,18 36 16,17 35-1,18 1 1,-18-19 0,-17-70 15,-1-53-16,36-35 17,18-35-17,-18 17 1,-18 70-16,36-34 16,-1-1-1,-17 54 1,-35-1-16,-1 18 15,1 0 1,-18 18 15,-35-1-15</inkml:trace>
  <inkml:trace contextRef="#ctx0" brushRef="#br0" timeOffset="196612.42">30621 4339 0,'-35'0'16,"70"0"-16,-123 0 0,35 0 0,-141 18 16,53-1-1,-36 36 1,36 36 0,36 52 15,52 35-16,17-35 1,19 53 0,17-35-1,70-36 1,18-52 0,71 0-1,70-36 1,18-53-1,-88-17 1,53-53 0,-36-89-1,-70-52 1,-71 0 0,-35 123-1,-53-18 1,-17 54 15,-36 17-15,18 0-1,53 53 1,-1-18 0,19 18-1,-1-17 1,0 17-1,1 0 1,-1 0 0,18 17 62</inkml:trace>
  <inkml:trace contextRef="#ctx0" brushRef="#br0" timeOffset="210094.56">21855 10142 0,'0'0'0,"0"-17"16,17-1 0,-17 0-1,18 18-15,-1-17 32,-17 34-17,0 36 1,0-35-16,18 53 15,17 87 1,1-17 15,-1-17-15,-17-54 0,-18-52-16</inkml:trace>
  <inkml:trace contextRef="#ctx0" brushRef="#br0" timeOffset="210411.33">22207 10231 0,'0'0'0,"-17"-53"31,17 35-15,17 18 0,1 18-1,-18-1-15,35 71 32,-17-70-32,17 70 15,-35-52-15,18 16 16,-1 1-1,-17 18 1,-17-53-16</inkml:trace>
  <inkml:trace contextRef="#ctx0" brushRef="#br0" timeOffset="210744.67">22137 10231 0,'-18'-18'0,"36"36"0,-53-36 16,17 0-16,0 18 0,36-53 15,52 36 17,72-1-17,-19 36 1,-70-1-16,35 19 15,-35 87 1,-71 1 0,-35-54-1,-70 1 1,17-36 0,53-53-1,53 1-15</inkml:trace>
  <inkml:trace contextRef="#ctx0" brushRef="#br0" timeOffset="211245.77">22807 10107 0,'0'0'15,"18"-18"-15,-1 18 16,-17-17-1,18 34 1,0-17-16,17 53 16,18 53-1,0 18 1,-36-19 0,1-69-1,-18-19 1,-18-34-1,-17-71 1,0-54 15,17 19-15,-17-18 0,35 35-1,53 71 1,35 35-1,0 35 1,36 36 0,-89 17-1,-88-35 1,-53 17 0,-35-34-1,88-19-15</inkml:trace>
  <inkml:trace contextRef="#ctx0" brushRef="#br0" timeOffset="211797.18">23195 9578 0,'0'0'0,"-53"-35"0,-17 17 16,-1-17-16,-105-36 16,-142 36-1,-70 70 1,124 53-1,140-35 1,-123 88-16,-35 142 31,123-1-15,159 18 0,124-124-1,193 36 1,124-89-1,53-123 1,-159-53 0,124-88-1,-106-88 1,-159-71 0,-142-53-1,-87 124 1,-159-71-1,-159 159 17,-123 106-17</inkml:trace>
  <inkml:trace contextRef="#ctx0" brushRef="#br0" timeOffset="214228.7">19861 14376 0,'0'0'0,"71"-177"32,-71 142-32,0-18 15,-35-70 1,-1 70 0,-52 88-1,0 124 1,70-71-16,1 124 15,17 158 1,17-141 0,36 54-1,-53-107 1,-17-106 0</inkml:trace>
  <inkml:trace contextRef="#ctx0" brushRef="#br0" timeOffset="214379.55">19350 15134 0,'-18'-53'16,"36"106"-16,-53-141 0,52 17 15,18 18 1,71 1 0,88 16-1,36 19 1,-89-1-1</inkml:trace>
  <inkml:trace contextRef="#ctx0" brushRef="#br0" timeOffset="-214650.62">20232 14587 0,'0'0'15,"-18"-53"1,18 36-16,-17-1 0,17-17 15,0 53 17,35 87-17,0 1 1,0 71 0,18-1-1,-35-70 1,-18-71-1,0-17 1,0-89 0,0 1-1,18-72 1,52 37 0,18 105-1,-17 35 1,35 53 15,-89-53-31,19 36 16,-19 0-1,-105-54 1,0-17 0,-71-53-1</inkml:trace>
  <inkml:trace contextRef="#ctx0" brushRef="#br0" timeOffset="-212015.86">21837 14958 0,'0'-18'0,"0"36"0,-18-36 0,1 0 31,-1 36 1,18 0-32,-18 52 15,1-17 1,-1-17-16,-17 52 16</inkml:trace>
  <inkml:trace contextRef="#ctx0" brushRef="#br0" timeOffset="-211582.37">22260 14164 0,'0'0'0,"18"0"31,-18 18-31,18 17 0,-1 35 16,18 107-1,-17 17 16,-18-71-15,-18 1 0,18-71-1,0-36 1,53-17 0,36 0-1,-19 0 1,1 0-1,-1-17 1</inkml:trace>
  <inkml:trace contextRef="#ctx0" brushRef="#br0" timeOffset="-211396.93">22719 14746 0,'0'0'0,"0"-88"31,18 88 0,-18 18-31,0 17 16,0-18-16,17 36 15,18 53 1,-17-71 0,17 18-1</inkml:trace>
  <inkml:trace contextRef="#ctx0" brushRef="#br0" timeOffset="-211232.32">22754 14287 0,'0'0'0,"-17"-17"15,17 34-15,17 19 16,-17-19-1</inkml:trace>
  <inkml:trace contextRef="#ctx0" brushRef="#br0" timeOffset="-210864.4">22983 14658 0,'-35'-35'31,"35"17"-31,18 18 16,17 18 0,36 70-1,-18 18 1,-36-53 0,-17-1-1,-35-52 1,35-35-1,0 18 1,18-54 0,17-35-1,53 53 1,-17 71 0,-36 35-1,35 35 1,-34 0-1</inkml:trace>
  <inkml:trace contextRef="#ctx0" brushRef="#br0" timeOffset="-210549.52">23636 14340 0,'0'-17'0,"0"34"15,-18-52-15,1 0 16,17 17-16,0 36 31,17 52-15,19 72-1,-19-19 1,-17-70-16,18 35 16,0 0-1,-18-52 1</inkml:trace>
  <inkml:trace contextRef="#ctx0" brushRef="#br0" timeOffset="-210282.59">23777 14658 0,'18'-35'0,"-36"70"0,53-106 16,-17 54-16,0-19 16,17 1-1,-53 53 1,-70 70 0,35-35-1,0 0 1,36-36-1,70 1 1,35 17 0,0 1-1,-35-1 1,-18-17 0</inkml:trace>
  <inkml:trace contextRef="#ctx0" brushRef="#br0" timeOffset="-209897.23">24095 14693 0,'0'0'0,"-18"-35"32,0 35-32,18-18 15,0 36 1,36 0-1,34-1 1,1-17 0,-18-17-1,-18-1-15,-17-17 16,-1-18 0,-87-18 15,-18 54-16,35 17 1,0 70 0,35 18-1,53-17 1,54 35 0,52-53-1</inkml:trace>
  <inkml:trace contextRef="#ctx0" brushRef="#br0" timeOffset="-209365.04">24800 14623 0,'0'0'0,"0"-18"0,0-35 16,-35 18 0,17 17-1,1 18 1,-19 35-16,-16 18 31,16 18-15,19-36-1,34 18 1,54-18 0,17-52-1,-35-19 1,17-69-1,-70-36 1,-17-18 0,-1 18-1,-17 70 1,17 71 0,18 88-1,18 71 16,17 35-15,-17-70 0,35 34-1,0-70 1,-18-52 0,0-36-1,18-36 1,-53-52-1</inkml:trace>
  <inkml:trace contextRef="#ctx0" brushRef="#br0" timeOffset="-208180.84">25347 14517 0,'0'0'0,"0"-18"0,-18 1 16,18-1 0,-17 18-16,17 18 15,17 17 1,-17-18-1,18 54 1,0 17 0,-1-17-1,-17-54-15</inkml:trace>
  <inkml:trace contextRef="#ctx0" brushRef="#br0" timeOffset="-208030.75">25347 14182 0,'0'0'16</inkml:trace>
  <inkml:trace contextRef="#ctx0" brushRef="#br0" timeOffset="-207614.82">25506 14393 0,'0'0'0,"-18"0"16,18 18-1,18 0 1,-18 17 0,17 18-1,1-18-15,0 0 16,-18 18 0,17-35-1,1-71 32,0 0-31,-1 18-16,19-18 15,34-18 1,1 54 0,-36 52-1,0 53 1,-70 53-1</inkml:trace>
  <inkml:trace contextRef="#ctx0" brushRef="#br0" timeOffset="-201445.81">10072 14411 0,'0'-18'0,"17"18"16,1-17-16,0 17 0,17-36 31,-17 19-15,-1-19-1,-87 19 17,-1 17-17,-17 0 1,35 17-16,-53 19 16,-17 34-1,105 36 1,71-18-1,35-35 1,71 18 0,-36-1 15,-70-17-15,-88-17-1,-88 16 1,-54-34-1,36-36 1,88-52 0,53 52-16</inkml:trace>
  <inkml:trace contextRef="#ctx0" brushRef="#br0" timeOffset="-200978.67">10389 14411 0,'-17'0'16,"34"0"-16,-52 0 0,35 18 16,-18 70 15,18 18-16,0 17 1,-17-70 0,-1 0-1,36-71 1,-18-17 0,17 0-16,1-53 15,35-89 1,-18 18-1,18 106 1,0 106 0,-18 0-1,1 88 17,-1-17-17,0-36 1,-35-17-1</inkml:trace>
  <inkml:trace contextRef="#ctx0" brushRef="#br0" timeOffset="-200776.44">10425 14676 0,'-36'0'0,"72"0"15,-89-18-15,17 18 0,-34-35 16,52 17-1,106 0 1,89 1 0,17 17-1,-53-18 17,-123 18-32</inkml:trace>
  <inkml:trace contextRef="#ctx0" brushRef="#br0" timeOffset="-200511.34">10883 14340 0,'0'-17'16,"0"-1"-16,0 0 31,0 36-31,0 17 15,35 71 1,-17 53 0,0-18 15,-18-70-31,0-54 16,0 1-1,17-18-15</inkml:trace>
  <inkml:trace contextRef="#ctx0" brushRef="#br0" timeOffset="-200261.38">10971 14393 0,'-35'-106'15,"70"212"-15,-105-264 16,70 122 0,0 19-16,53-1 15,0 18 1,88 35-1,-35 18 1,-53 53 15,-71-53-31,-88 18 32,-70-36-17,87-35-15</inkml:trace>
  <inkml:trace contextRef="#ctx0" brushRef="#br0" timeOffset="-199627.72">11448 13741 0,'-53'-18'16,"0"-17"-16,0 17 15,-176-35-15,-124 53 32,-159 35-17,142 18 1,-177 71-1,106 88 1,176 52 0,177-35-1,124 89 1,193-53 0,177-71-1,176-89 1,-159-87-1,194-36 1,-105-52 0,-265-18-1,-141 35 1,105-124 0,-140 19-1,-1-142 1,-87-18-1,-89 71 1,-88 53 0,0 106-1,-141-35 1,17 70 0,124 35-1,-35 53 1</inkml:trace>
  <inkml:trace contextRef="#ctx0" brushRef="#br0" timeOffset="-196393.09">9701 15152 0,'0'0'0,"-35"0"16,17 0-1,1 0-15,34 0 32,1 0-32,17 0 15,106 0 1,195-53 0,105 18-1,-53-1 1,-212 36-1,-35 0 1,-106 18 0,-70 0 15,18-18-31,-36 0 16,35 0-16</inkml:trace>
  <inkml:trace contextRef="#ctx0" brushRef="#br0" timeOffset="-196043.75">9737 15258 0,'-18'0'0,"36"0"0,-54 0 16,54 0-1,0 0-15,70-18 16,159 0 0,176-35-1,-88 36 1,142-18-1,-160 17 1,-211 18 15,-124 0-15,-35 18-16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0T14:16:37.5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16982 459 0,'-25'0'32,"25"25"-1,25-1-16,-25 0 1,0 24-16,0-23 0,0 23 16,0 0-16,0-23 0,24 23 15,-24 0-15,0 1 16,0-25-16,24 24 0,-24-24 16</inkml:trace>
  <inkml:trace contextRef="#ctx0" brushRef="#br0" timeOffset="413">17054 822 0,'-24'-24'0,"24"0"31,24 24-15,0-24-1,25 24-15,-25 0 0,24-24 16,-23 24-16,23-25 0,0 25 16,-24-24-16,1 24 15,-1-24-15,0 24 0,-24-24 16,0 0-16,-24-1 16,24 1-16,-24 24 15,-1-24-15,1 0 16,24 0-1,-24 24-15,24 24 16,24 0 0,-24 0-16,0 0 15,0 1-15,24-1 0,-24 24 16,0-24-16,25 25 16,-25-1-16,0-24 0,0 0 15,24 1-15,-24-1 16,0 0-16,0 0 0</inkml:trace>
  <inkml:trace contextRef="#ctx0" brushRef="#br0" timeOffset="1133">17562 629 0,'0'-24'0,"0"48"47,24-24-47,-24 24 15,0 0-15,25 0 16,-25 1-16,0-1 0,0 0 16,24 0-16,-24 0 15,0 0-15,0 1 0,0-1 16,0 0-1,0-48 1,-24 0 0,24-1-16,0 1 15,0 0-15,0 0 16,-25-24-16,25-1 0,0 1 16,25-1-16,-25-23 15,24 23-15,-24 1 0,24 0 16,0 23-16,-24 1 0,24 0 15,1 24-15,-1 0 16,0 0-16,0 24 0,0 0 16,-24 1-16,24-1 15,-24 24-15,25-24 0,-25 25 16,0-25-16,0 0 0,0 25 16,-25-25-16,1 0 15,-24 0-15,24 0 0,-25 1 16,25-25-16,0 24 15,0-24-15,0 0 0,-1 0 16,50 0 15,-1 0-15,0 0-16,0 0 16,0 24-16,1-24 15,-1 24-15,0-24 0,0 24 16,0 0-16,0 1 15,1-1-15,-1-24 16,-24 24-16,24-24 0,-24 24 16,24-24-1</inkml:trace>
  <inkml:trace contextRef="#ctx0" brushRef="#br0" timeOffset="1787">18240 266 0,'0'-24'15,"0"0"-15,0-1 16,-25 25-16,25-24 16,-24 24-1,0 24 1,24 1-16,-24-1 15,24 0-15,-24 0 0,24 24 16,0 1-16,-25-1 0,25 1 16,0 23-16,25-23 15,-25-1-15,24 0 0,0-23 16,0 23-16,0-24 0,1 24 16,-1-48-1,0 25-15,0-1 0,0-24 0,0 0 16</inkml:trace>
  <inkml:trace contextRef="#ctx0" brushRef="#br0" timeOffset="2652">18627 314 0,'0'-24'0,"0"0"31,0 0 94,24 24-109,-24-24-16,0-1 47,-24 25-47,-1 25 15,25-1 1,-24 0-16,0 0 0,0 24 16,0-23-16,-1 23 15,25 25-15,-24-25 0,24 25 16,0-25-16,0 0 0,0 1 16,24-1-16,1-24 15,23 0-15,-24 1 0,25-1 16,-25-24-16,24 0 15,-24 0-15,1-24 0,-1 24 16,0-25-16,-24 1 16,24 0-16,-24 0 0,0 0 15,-24 0-15,24-1 0,-24 1 16,24 0-16,-24 0 16,-1 0-16,25-1 15,25 25 16,-1 0-15,-24 25-16,0-1 16,24-24-16,-24 24 0,24 0 15,-24 25-15,24-25 0,-24 0 16,24 0-16,-24 0 16,25 0-16,-25 1 0,0-1 15,0 0-15</inkml:trace>
  <inkml:trace contextRef="#ctx0" brushRef="#br0" timeOffset="3118">19086 653 0,'-24'0'15,"48"0"79,0 0-78,1 0-16,-1-24 15,0 24-15,0 0 16,0 0-16,-24-24 16,0-1-1,-24 25-15,0-24 16,0 0-16,0 24 16,-1-24-1,25 48 1,0 0-1,0 0-15,0 1 16,0-1-16,0 0 0,25 0 16,-25 0-16,0 1 15,24-1-15,-24 0 0,24 0 16,0-24-16</inkml:trace>
  <inkml:trace contextRef="#ctx0" brushRef="#br0" timeOffset="3514">19401 532 0,'0'-24'0,"-25"24"16,25-24 0,25 24 15,-25 24-31,24-24 15,0 24-15,0 0 16,0 0-16,1 1 16,-25-1-16,0 0 15,24 0-15,-24 0 0,0 1 16,0-1 0,-24-24-16,-1 0 15,1-24 1,24-1-16,-24 1 15,24 0-15,0 0 0,24-25 16,0 25-16,-24 0 16,25 0-16,-1 0 0,-24-1 15,24 25-15,0 0 16,-24 25 0</inkml:trace>
  <inkml:trace contextRef="#ctx0" brushRef="#br0" timeOffset="4289">19788 508 0,'0'-24'0,"-24"24"15,24-25-15,0 1 16,0 48 31,24 1-32,-24-1-15,0 0 16,24 0-16,-24 0 0,0 1 16,0-1-16,0 0 15,0 0-15,0-48 47,0 0-47,0 0 16,0-25-1,0 25-15,0 0 0,0-25 16,0 1-16,24 24 16,-24 0-16,0-1 0,24 1 15,0 48 16,-24 1-31,25 23 0,-25-24 16,24 0-16,-24 1 16,24 23-16,-24-24 15,0 0-15,24-24 0,-24-24 32,24 24-17,-24-24-15,0 0 16,0 0-16,25-1 0,-25 1 15,24 0-15,-24 0 0,24 0 16,-24-1-16,24 25 16,0 0-1,-24 25-15,25-1 16,-1 0-16,24 24 16,-48-23-16,24-1 15,-24 0 1,25-24-16</inkml:trace>
  <inkml:trace contextRef="#ctx0" brushRef="#br0" timeOffset="4714">20538 459 0,'24'-24'16,"-24"0"-16,0 0 15,0 0-15,0-1 16,0 1-16,-24 0 0,-1 0 15,1 0 1,0 24-16,0 0 0,0 0 16,-1 0-16,1 24 0,24 0 15,-24-24-15,24 24 16,0 25-16,-24-25 0,24 0 16,0 0-16,0 0 15,0 1-15,24-1 0,-24 0 16,24 0-16,0 0 15,1-24 1,-1-24-16,0 0 16,0 0-1,-24 0-15,24-1 16,-24 1-16,25 0 16,-25 0-16,24 24 0,-24-24 15,24 48 1,-24 0-1,24 0-15,-24 0 0,24 1 16,1-1-16,-25 0 0,24 0 16,0-24-16,-24 24 15</inkml:trace>
  <inkml:trace contextRef="#ctx0" brushRef="#br0" timeOffset="5122">20804 435 0,'0'-24'0,"-24"0"16,24 0-16,-25 24 16,25-25-16,0 1 0,0 48 47,25-24-47,-25 25 0,0-1 15,24 24-15,-24-24 16,0 1-16,24-1 0,-24 0 15,0 0 1,24-24-16,-24-24 16,0 0-1,24 24-15,-24-24 16,0-1-16,24 1 16,1 0-16,-25 0 0,24 0 15,0-1-15,-24 1 16,24 24-16,0 0 15,1 0-15,-25 24 16,24 1-16,0-1 16,-24 24-16,24-24 0,-24 1 15,24-1-15,-24 0 16,0 0-16</inkml:trace>
  <inkml:trace contextRef="#ctx0" brushRef="#br0" timeOffset="5650">21263 314 0,'0'-24'0,"0"0"16,0 48 15,0 0-31,0 0 16,0 1-16,25-1 15,-25 0 1,24-24-16,-24 24 0,24-24 16,0 0-1,0-24-15,0 0 16,-24 0-16,25 24 16,-25-25-16,24 1 15,-24 0-15,0 48 47,-24 0-47,24 1 0,0 23 16,0 0-16,-25 1 15,25 23-15,0-23 0,25-1 16,-25 25-16,24-25 16,0 0-16,-24 1 0,24-25 15,-24 0-15,0 0 0,24 1 16,-48-25-1,0 0-15,0-25 16,-25 25-16,25-24 16,-24 0-16,24 0 0,-25 0 15,25-1-15,0 1 0,0 24 16,24-24-16,-24 24 16</inkml:trace>
  <inkml:trace contextRef="#ctx0" brushRef="#br0" timeOffset="5976">21626 72 0,'0'-24'15,"0"0"-15,-24 24 16,24-24-16,24 48 47,0-24-47,-24 24 16,25 0-16,-1 1 0,0-1 15,0 24-15,25 1 16,-25 23-16,0-24 15,-24 1-15,24 23 0,-24-23 16,0-1-16,0 1 0,-24-25 16,24 24-16,-24-24 15,0 1-15</inkml:trace>
  <inkml:trace contextRef="#ctx0" brushRef="#br0" timeOffset="-132136">508 12772 0,'0'-24'0,"0"0"16,0 0-16,0 0 15,-24-1-15,24 1 0,0-24 16,0 24-16,0-1 0,0 1 15,-24 24 1,-25 24-16,25 25 16,-24-25-16,-1 24 15,-23 25-15,23-25 0,1 49 16,-1-24-16,1-1 0,24 1 16,24-1-16,0 1 15,24 0-15,0-25 0,49 0 16,-1-23-16,1-1 15,24-24-15,24 0 0,-25 0 16,1 0-16,-24-24 0,-1-1 16,1 1-16,-49 0 15,-24 0-15,-24 24 0,-49 0 16,1 0-16,-25 0 0,0 24 16,-24 0-16,0 25 15,25-1-15,23 0 0,0 25 16,25-25-16,24 1 15,48 23-15,0-23 0,25-25 16,47 24-16,-23-24 16,48 1-16,0-1 0,0-24 15,0 0-15,-24-24 0,24-1 16,-49 1-16</inkml:trace>
  <inkml:trace contextRef="#ctx0" brushRef="#br0" timeOffset="-131391">1209 13377 0,'0'-24'16,"-24"0"-16,0 0 0,24-25 15,-24 25-15,0 0 16,24 0-16,0-1 0,0 1 16,24 48-1,0 1-15,0-1 16,25 24-16,-25 1 0,0-1 16,24 25-16,-23-25 15,-25 24-15,24-23 0,0-25 16,-24 24-16,0-23 0,0-1 15,0-48 1,0-1-16,0 1 16,-24-24-16,24-1 15,-24-23-15,24-1 0,0-23 16,0 23-16,0 25 0,0-25 16,24 49-1,-24 0-15,24 24 0,0 0 0,0 48 16,1-24-16,-1 49 0,-24-25 15,24 1-15,0-1 16,-24 0-16,0-23 0,24-1 16,-24 0-16,0-48 15,24 0 1,-24-25-16,0 1 16,0-1-16,25 1 0,-25-25 15,24 25-15,-24 0 0,24 23 16,0 1-16,0 24 15,25 0-15,-25 24 0,0 25 16,25-1-16,-25 25 16,24-25-16,-24 25 0,1-25 15,-1 1-15,0-25 0,-24 0 16</inkml:trace>
  <inkml:trace contextRef="#ctx0" brushRef="#br0" timeOffset="-130995">2032 12869 0,'-24'-72'0,"24"-1"16,-24 0-16,24 25 16,0 24-16,0 48 15,0 24-15,0 1 16,24 23-16,0 25 0,0 0 16,24 24-16,-23 0 0,23 0 15,0 0-15,1 0 16,23-25-16,-23 1 0,-1 0 15,1-49-15,-1 25 0,-24-49 16,0 0-16,0-24 16,-48-24-16,0-24 15,0-1-15,-24-23 16,-1-49-16,1 24 0,-25-24 16,49 0-16,-24 0 0,23 24 15,25 25-15,0-1 16,25 25-16,-1 24 0,24 0 15,-24 24-15,25 24 16,-1 0-16,1 0 0,-1 24 16,0 1-16,-24-1 0,1 1 15,-25-1-15,-25 25 16,1-49-16,0 24 0,-24-24 16,-1 1-16</inkml:trace>
  <inkml:trace contextRef="#ctx0" brushRef="#br0" timeOffset="-130784">2612 12506 0,'25'-48'0,"-1"24"0,0 24 16,-24 24 15,0 0-31,0 24 0,0-23 16,0 47-16,24-23 15,0-1-15,1 0 0,23 25 16,0-25-16,-23 25 0,23-25 16,0 1-16,1-1 15</inkml:trace>
  <inkml:trace contextRef="#ctx0" brushRef="#br0" timeOffset="-130084">3314 12869 0,'0'-24'15,"24"-24"-15,-24 23 0,0 1 16,0 0-16,0 0 16,0 48-1,-24 0-15,24 0 16,0 1-16,0-1 16,0 24-16,0 1 0,0-1 15,24-24-15,0 24 16,1-23-16,-1-1 0,0-24 15,0 0-15,25 0 0,-1 0 16,-24-24-16,0-1 16,25-23-16,-25 24 0,-24-24 15,0-1-15,0 1 16,-24-1-16,-1 1 0,1 24 16,-24 0-16,0-1 0,23 1 15,-23 24-15,24 0 16,0 0-16,24 24 0,0 1 15,24-25 1,24 0-16,1 0 0,23 0 16,-24 0-16,25 0 0,0 0 15,-25 0-15,0-25 16,1 25-16,-25-24 0,0 0 16,-24 0-16,0 0 15,-24-1-15,0 1 16,0 24-16,-1-24 15,1 24 1,24 24-16,0 0 16,0 1-16,24-25 0,1 24 15,-1 0-15,0-24 16,0 0-16,25 0 0,-25 0 16,0 0-16,24-24 15,-24 24-15,-24-24 0,25-1 16,-25-23-16,0 24 0,0 0 15,-25 0-15,1 24 16,0 0-16,24 24 16,0 24-16,0 25 15,0-1-15,24 25 0,0 24 16,1 0-16,-1 0 0,0-24 16,0 24-16,0-49 15,1 25-15,-1-49 0,-24 1 16</inkml:trace>
  <inkml:trace contextRef="#ctx0" brushRef="#br0" timeOffset="-129699">4548 12579 0,'0'-24'0,"0"-1"31,-24 25-31,-1 0 0,1 0 16,24 25 15,24-25-15,1 0 0,-1 0-16,0-25 15,0 1-15,0 0 16,-24 0-16,24-24 15,-24 23-15,0 1 0,0-24 16,-24 48-16,0-24 16,-24-1-16,24 25 0,-25 25 15,25-1-15,-24 24 0,23 1 16,1-1-16,24 24 16,0-23-16,0 23 0,24-23 15,1-1-15,23-24 16,25 1-16,-1-1 0,1-24 15,-1-24-15</inkml:trace>
  <inkml:trace contextRef="#ctx0" brushRef="#br0" timeOffset="-129375">4983 12506 0,'-24'-48'16,"-24"24"-16,23 0 0,1-1 16,0 25-16,0-24 15,24 48 1,24-24-1,0 0-15,0 25 16,1-25-16,23 0 0,-24 0 16,25-25-16,-1 1 0,0 0 15,-24 0-15,25 0 16,-25-1-16,0 1 0,-24 0 16,0-24-16,-24 23 15,0 25-15,-25-24 0,1 24 16,0 0-16,-1 0 0,1 24 15,0 1-15,23-1 16,1 24-16,24 1 0,0-1 16,24 0-16,1 25 15,23-25-15,0-24 0,25 25 16,-1-25-16,25-24 0,0 0 16</inkml:trace>
  <inkml:trace contextRef="#ctx0" brushRef="#br0" timeOffset="-128788">5757 12143 0,'0'-24'15,"0"0"-15,0 0 16,0-25-16,-24 25 0,0 0 15,0 0-15,-1 0 0,1 0 16,-24 24-16,24 0 16,-25 0-16,25 24 0,0-24 15,0 24-15,0 0 16,24 0-16,24 0 0,0 1 16,0-1-16,25 24 0,23-24 15,-24 1-15,1 23 16,-1-24-16,1 0 0,-1 1 15,-24-1-15,-24 0 16,0 0-16,0 0 0,-24-24 16,0 25-16,0-25 0</inkml:trace>
  <inkml:trace contextRef="#ctx0" brushRef="#br0" timeOffset="-128661">5660 12119 0,'25'-48'0,"-25"-1"16,24 1-16,-24 24 0,0 48 15,0 24 1,-24 25-16,-25 48 0,-23 0 16,-1 72-16,-24 1 15</inkml:trace>
  <inkml:trace contextRef="#ctx0" brushRef="#br0" timeOffset="-133081">7354 11781 0,'0'-25'0,"0"1"15,-24 24 1,24-24-16,0 0 15,-25 24-15,25 24 79,0 0-79,0 25 0,0-25 15,0 24-15,0 25 16,-24-1-16,24 1 0,0-1 15,0 1-15,0 24 16,0 0-16,0-1 0,0 1 16,0 0-16,0 0 0,0 24 15,0-25-15,0 25 16,24 0-16,-24-24 0,25 24 16,-25-24-16,0-1 0,24 1 15,-24-24-15,0 24 16,-24-25-16,24 25 0,-25-25 15,25 1-15,-24 0 16,0-25-16,24 25 0,-24-25 16,24 0-16,-24 1 0,24-1 15,0 0-15,-25 1 16,25-25-16,0 24 0,0-23 16,0-1-16,0 24 15,-24-24-15,24 1 0,0-1 16,0 0-16,0 0 15,24-24 1,1 0 0,-25 24-16,24-24 15,0 0 1,0 0-16,0 0 0,1 0 16,-1-24-16,24 24 15,1 0-15,-1 0 0,0-24 16,25 24-16,-1-24 15,25 24-15,0 0 0,24-24 16,0 24-16,24 0 0,0-25 16,49 25-16,-25 0 15,49 0-15,-25 0 0,25 0 16,24 0-16,-24 0 16,24 0-16,-25 0 0,25 0 15,-24 25-15,0-25 0,-1 24 16,1 0-16,-24-24 15,-1 24-15,1 0 0,-1 25 16,1-25-16,-1 0 16,1 0-16,-1-24 0,1 24 15,-25 1-15,0-1 0,1 0 16,-25-24-16,0 0 16,0 24-16,-24-24 0,24 0 15,-48 0-15,24 0 16,0 0-16,-24 0 0,-1-24 15,-23 24-15,0 0 0,-1-24 16,1 24-16,-25 0 16,0 0-16,1 0 0,-25 0 15,0 0-15,0 0 0,1 0 16,-1 0-16,0 0 16,0 0-16,0 0 15,1 0-15,-1 0 16,0 0-16,0 0 0,0 0 15,1 0 1,-25-24 15,-25 24-31,25-25 16,-24 1-16,24 0 16,0 0-16,0 0 15,0-25-15,0 1 0,24 0 16,-24-25-16,25 0 0,-25-23 15,24-1-15,-24 0 16,24-24-16,-24 0 0,24 0 16,-24-24-16,24-24 0,0 24 15,-24-25-15,25 1 16,-25 24-16,24-25 0,-24 50 16,0-26-16,0 50 15,0-25-15,0 48 0,-24-24 16,24 25-16,-25-1 15,25 1-15,0-1 0,0 0 16,0 1-16,0-1 0,0 1 16,0 23-16,0 1 15,0 0-15,0 23 0,0 1 16,0 0-16,0 0 0,0 0 16,0-1 15,0 1 0,25 24-15,-25-24-1,-25 24-15,1 0 16,0-24 0,0 24-16,-24 0 0,-1 0 15,1 0-15,-25 0 0,1 0 16,-25 0-16,-24-24 15,0 24-15,-24 0 0,0 0 16,0 0-16,-25 0 0,1 0 16,-25 0-16,25 0 15,-25 0-15,25 0 0,-24 0 16,23 0-16,1 24 16,-25-24-16,25 0 0,24 0 15,-24 24-15,-1-24 0,25 0 16,0 24-16,0-24 15,0 0-15,0 24 0,24-24 16,-25 0-16,1 25 16,24-25-16,0 0 0,-24 0 15,49 0-15,-25 0 0,0 0 16,24-25-16,0 25 16,0 0-16,-24 0 15,25 0-15,-1 0 0,-24 0 16,24 0-16,0 0 0,1 0 15,-1 0-15,0 0 16,0 0-16,25 0 0,-25 0 16,24 25-16,-23-25 0,23 0 15,-24 0-15,25 0 16,-1 24-16,25-24 0,-25 0 16,25 24-16,-1-24 0,1 0 15,0 24-15,-1-24 16,1 0-16,0 24 0,23-24 15,-23 0-15,24 0 16,-25 0-16,25-24 0,-24 24 16,24-24-16,-1 24 0,1-24 15,0 24-15,0 0 16,0 0-16,0 0 0,-1 0 16,1 0-16,0 0 15,0 0-15,0 0 0,-1 24 16,1-24-16,0 0 0,0 24 15,0-24 1,24 24 0,24-24-1,-24 25-15,0-1 16,24-24-16,-24 24 16,0 0-1,24-24-15</inkml:trace>
  <inkml:trace contextRef="#ctx0" brushRef="#br0" timeOffset="-127650">9410 11635 0,'0'-24'0,"-24"0"0,24 0 16,-24 0-16,24-1 0,0 50 31,0-1-31,-25 48 0,25 25 16,0 24-16,0 0 0,0 48 15,0 25-15,0-1 16,0 25-16,25 24 0,-25-24 16,24 0-16,-24-1 15,24 1-15,-24-25 0,0 1 16,-24 0-16,24-25 0,-24-24 15,24 0-15,0 0 16,0 0-16,0-48 0,0 0 16,24 0-16,0-49 15,-24-24-15,48-24 0</inkml:trace>
  <inkml:trace contextRef="#ctx0" brushRef="#br0" timeOffset="-127122">11829 11345 0,'0'-24'16,"-24"24"0,24 24-16,-24 0 0,24 25 15,0 23-15,-25 25 16,25 24-16,-24 24 0,24 0 16,0 25-16,0 23 0,0 1 15,0 23-15,0 1 16,0 0-16,24 0 0,-24-1 15,0-23-15,0-1 16,0 1-16,0-25 0,0-24 16,0 0-16,0 1 0,0-25 15,0-1-15,0 1 16,25-24-16,-25-24 0,24-1 16,-24-47-16</inkml:trace>
  <inkml:trace contextRef="#ctx0" brushRef="#br0" timeOffset="-126658">14248 11442 0,'-24'0'16,"0"0"-16,24 24 0,-24 24 16,-1 1-16,25-1 15,-24 25-15,0 24 0,24 24 16,0-1-16,0 26 16,0 23-16,0 0 0,0 25 15,24-1-15,-24 25 0,0-24 16,0 23-16,0 1 15,0-24-15,-24-1 0,24 1 16,0-25-16,0 0 16,0 1-16,0-25 0,24-24 15</inkml:trace>
  <inkml:trace contextRef="#ctx0" brushRef="#br0" timeOffset="-125799">7475 12434 0,'-49'0'0,"1"0"16,0 0-16,23 24 0,1-24 15,48 0 1,1 0 0,-1 0-16,24 0 0,1 0 15,47 0-15,25 24 16,24-24-16,25 0 0,47 0 15,50-24-15,-1 24 16,48-24-16,49 24 0,24-24 16,0 24-16,49-25 0,23 25 15,25 0-15,0 0 16,0-24-16,-1 24 0,-23 0 16,-25 0-16,-23 0 0,-49 0 15,-49 0-15,-48 0 16,-48 0-16,-73 24 0,-24-24 15,-24 0-15,-49 0 16,-24 0-16,-48 0 0,-24 0 16</inkml:trace>
  <inkml:trace contextRef="#ctx0" brushRef="#br0" timeOffset="-124936">7692 12192 0,'0'-24'0,"-24"-1"31,0 25-31,24 25 47,0-1-47,0 0 0,24 0 16,-24 0-16,0 25 0,0-25 15,0 0-15,0 0 16</inkml:trace>
  <inkml:trace contextRef="#ctx0" brushRef="#br0" timeOffset="-124803">7741 11998 0,'0'-48'0,"0"24"16,0 0-16,0-1 15,-24 50 1</inkml:trace>
  <inkml:trace contextRef="#ctx0" brushRef="#br0" timeOffset="-124419">8007 12095 0,'0'-24'15,"0"0"1,-24 24 0,0-25-16,-1 25 15,1 0-15,0 0 16,0 0-16,24 25 16,-24-1-16,24 0 15,0 0-15,0 0 0,24 1 16,-24-1-16,24 0 15,0-24-15,25 0 0,-25-24 16,24 24-16,-24-24 16,25-1-16,-25 1 0,0-24 15,0-1-15,-24 1 16,0 24-16,0-24 0,0-1 16,-24 1-16,0 24 0,24-1 15,-24 1-15,24 48 16,0 25-16,0-1 15,24 1-15,0 23 0,-24 25 16,48-25-16,-23 25 16,23-24-16</inkml:trace>
  <inkml:trace contextRef="#ctx0" brushRef="#br0" timeOffset="-123862">10015 11950 0,'0'-24'0,"0"0"16,0-25-16,0 25 0,0 0 15,0-25-15,-24 49 0,24-24 16,-25 24-1,1 0-15,0 24 16,0 25-16,0-25 16,24 24-16,-25 1 0,25-1 15,0 25-15,0-1 0,0-23 16,0 23-16,0 1 16,0-25-16,0 1 0,0-1 15</inkml:trace>
  <inkml:trace contextRef="#ctx0" brushRef="#br0" timeOffset="-123705">9724 12240 0,'0'-24'0,"0"0"16,0 0 0,25-1-16,-1 1 15,0 24-15,24-24 16,1 24-16,-25 0 0,24-24 15</inkml:trace>
  <inkml:trace contextRef="#ctx0" brushRef="#br0" timeOffset="-123405">10087 12047 0,'25'0'16,"-25"-25"-16,-25 25 31,25-24-31,-24 24 16,24 24-1,0 1 1,0-1-16,24 0 15,-24 0-15,0 0 16,0 1-16,25 23 0,-25-24 16,0 0-16,24-24 15,0 0 1,-24-24 0,0 0-16,24 0 15,-24 0-15,0-1 16,24 1-16,-24 48 31,24-24-31,-24 25 0,0-1 16,25 0-16,-25 0 15,24 0-15</inkml:trace>
  <inkml:trace contextRef="#ctx0" brushRef="#br0" timeOffset="-123206">10644 12095 0,'24'0'15,"-24"24"-15,0 0 32,-24 1-17,24-1-15,-24 0 0,24 0 16,-25 0-16,25 1 15</inkml:trace>
  <inkml:trace contextRef="#ctx0" brushRef="#br0" timeOffset="-122944">10886 11853 0,'0'-24'0,"0"0"16,0 0 0,0 48 15,0 0-31,0 0 16,24 0-16,-24 25 0,24-25 15,-24 24-15,0 1 16,24-25-16,-24 24 0,0 1 15,-24-25-15,24 0 0</inkml:trace>
  <inkml:trace contextRef="#ctx0" brushRef="#br0" timeOffset="-122540">11248 12095 0,'0'-24'0,"-24"24"15,0 0 1,0 0-16,0 0 31,24 24-31,0 0 16,0 0-16,0 1 15,0-1-15,0 0 16,0 0-16,0 0 16,0-48 15,24 0-31,-24 0 16,24 0-16,0-25 15,0 25-15,1 0 0,-1 0 16,0-1-16,0 1 15,0 24-15,1 24 16,-25 1-16,24-1 0,-24 0 16,24 24-16</inkml:trace>
  <inkml:trace contextRef="#ctx0" brushRef="#br0" timeOffset="-118984">12095 11877 0,'-24'0'31,"24"25"1,0-1-17,0 0-15,0 0 0,0 0 16,24 0-16,-24 1 0,0-1 16,0 24-16,0-24 15,0 1-15,0-1 0,0 0 16,0 0-1,0-48 17,0 0-32,0 0 15,0-25-15,0 1 16,0-1-16,0 1 0,0 0 16,0-25-16,0 25 0,0 24 15,0-25-15,24 25 16,1 0-16,-1 0 0,0-1 15,0 25-15,24 0 16,1 0-16,-25 0 0,24 25 16,1-25-16,-25 24 0,0 0 15,0 0-15,-24 0 0,0 1 16,0 23-16,-24-24 16,-24 0-16,-1 25 0,1-25 15,0 0-15,-1 0 16,25 0-16,-24 1 0,24-25 15,-1 0-15,25 24 0,0-48 32,25 24-32,23-25 0,-24 25 15,24-24-15,25 0 16,-25 24-16,1-24 0,23 24 16,-23 0-16,-1 0 0,-24 24 15,1 0-15,-1 0 16,0 1-16,-24-1 0,0 24 15,0-24-15,0 1 16,0-1-16,-24 0 0,0 0 16,-25 0-16,1-24 0,-1 25 15,1-25-15,0 0 16,-25 24-16,25-24 0,-1 0 16,25-24-16,-24 24 15,48-25-15</inkml:trace>
  <inkml:trace contextRef="#ctx0" brushRef="#br0" timeOffset="-118540">13160 12022 0,'24'0'15,"-24"-24"-15,-24 0 16,-1 0-16,1 24 15,0-24-15,0 0 0,0-1 16,-1 25-16,1-24 0,0 24 16,0 0-16,0 0 15,-1 24-15,1-24 0,24 25 16,-24-1-16,0 24 16,24-24-16,-24 0 0,24 25 15,0-25-15,0 0 0,0 0 16,0 1-16,24-1 15,0-24-15,0 0 0,0 0 16,25 0-16,-25 0 16,0-24-16,0-1 0,1 25 15,-1-24-15,-24 0 0,24 0 16,-24-25-16,24 25 16,-24 0-16,24 0 15,-24 48 1,25 0-1,-25 0-15,0 1 0,24 23 16,-24-24-16,24 25 16,-24-25-16,24 0 0</inkml:trace>
  <inkml:trace contextRef="#ctx0" brushRef="#br0" timeOffset="-118173">13377 11998 0,'0'-24'0,"-24"0"16,24 0-16,-24 24 16,48 24 15,-24 0-31,24 0 16,-24 0-16,0 1 15,24-25-15,-24 24 0,0 0 16,0 0-16,0 0 15,0-48 1,0 0 0,0 0-16,0 0 15,25-1-15,-25-23 16,24 24-16,0 0 0,-24 0 16,24-1-16,0 25 15,1 25-15,-1-1 16,-24 0-16,0 0 0,24 24 15,-24-23-15,0 23 16,24-24-16,-24 0 0,0 1 16</inkml:trace>
  <inkml:trace contextRef="#ctx0" brushRef="#br0" timeOffset="-117718">13740 11708 0,'0'-24'15,"0"-25"-15,0 25 0,0 0 16,-24 24-16,24 24 16,0 0-16,0 1 15,0 23-15,-24 0 0,24 1 16,0-1-16,0 1 16,24-1-16,-24 0 0,24-24 15,-24 25-15,24-25 0,-24 0 16,24-24-1,-24-24 1,25 0-16,-25 0 16,24-1-16,0-23 0,0 24 15,0 0-15,1 0 0,-25-1 16,24 1-16,0 24 16,-24 24-1,-24 1-15,0-1 16,-1 0-16,1 0 0,0 0 15,0 0-15,0-24 16,24 25-16,-25-25 16,50 0-1,-25 24 1,24-24-16,-24 24 0,24-24 16,-24 24-16,24-24 0,0 24 15,-24 1-15,25-25 16,-1 24-16</inkml:trace>
  <inkml:trace contextRef="#ctx0" brushRef="#br0" timeOffset="-117213">14248 11974 0,'0'-24'16,"0"0"-16,0 0 15,0-1-15,-24 1 0,0 24 16,24 24-1,-24 1 1,24-1-16,0 24 0,0 0 16,-25-23-16,25 23 0,0 0 15,0-23-15,0 23 16,0-24-16,0 0 0,0-48 31,25 0-15,-25 0-16,24-25 0,-24 1 15,0 0-15,24-1 16,-24 1-16,24 0 0,-24-1 16,0 25-16,24 0 15,0 48 1,-24 0-16,0 0 16,0 25-16,25-1 0,-25 0 15,24 1-15,0-1 0,0-24 16,-24 1-16,24-1 15,1-24-15,-1 0 0,0 0 16,0-24-16,0-1 0,1 1 16,-1-24-16,-24-1 15,24 1-15,-24 0 0,0-1 16,0 1-16,0 24 0,-24-25 16,0 49-1,-1 25-15,25-1 16,-24 0-16</inkml:trace>
  <inkml:trace contextRef="#ctx0" brushRef="#br0" timeOffset="-116794">14998 12022 0,'-24'0'15,"0"-24"1,-1 24-16,1-24 0,0 24 15,0-24-15,0 24 16,-1 0 0,25 24-1,0 0 1,-24 0-16,24 1 0,0-1 16,0 24-16,0-24 0,0 1 15,24-25-15,-24 24 16,25-24-16,-1 0 0,0 0 15,0 0-15,0 0 0,1 0 16,-1-24-16,0-1 16,0 1-16,-24 0 0,24 0 15,-24 0-15,0-25 16,0 25-16,0 0 0,0 0 16,0 0-16,-24 24 15,24 24 1,0 0-16,0 0 0,0 24 15,24-23-15,-24 23 16,0-24-16,25 0 0,-25 1 16,24-1-16</inkml:trace>
  <inkml:trace contextRef="#ctx0" brushRef="#br0" timeOffset="-116205">15216 12047 0,'0'-25'0,"0"1"16,24 0-16,-24 0 15,0 0 1,24 24-16,-24 24 16,24-24-1,-24 24-15,0 0 0,24-24 16,-24 24-16,0 1 0,0-1 31,25-48 0,-25-1-15,24 1-16,0 0 16,0 0-1,-24 48 17,24-24-32,-24 24 0,0 0 15,0 1-15,0-1 16,0 0-1,25-24-15,-1 0 32,-24-24-32,24 0 15,-24-1 1,24 25 0,0 0-16,-24-24 15,25 24-15,-1-24 16,0 24-16,-24-24 15,24 24-15,-24-24 0,24 0 16,-24-1 0,0 1-16,-24 24 15,24-24-15,-24 24 0,0 0 16,0 24-16,24 0 16,-25 1-16,1-1 0,24 24 15,0 0-15,0-23 16,0 23-16,24-24 0,25 0 15</inkml:trace>
  <inkml:trace contextRef="#ctx0" brushRef="#br0" timeOffset="-66127">12555 12797 0,'0'-25'16,"0"1"-16,0 0 16,0 0-16,24 0 15,0 24-15,-24-25 16,0 1-16,0 48 31,0 1-15,0-1-16,0 0 15,-24 0-15,24 0 0,0 1 16,0-1-16,0 24 16,-24-24-16,24 1 0,0-1 15,0 0 1,0 0-16,24-24 16</inkml:trace>
  <inkml:trace contextRef="#ctx0" brushRef="#br0" timeOffset="-65755">12676 12772 0,'0'-24'16,"0"-24"-16,0 24 0,0-1 16,0 1-16,0 0 15,0 48 1,0 0 0,0 1-16,24-1 15,-24 0-15,24 0 16,0 0-16,-24 1 0,24-1 15,1 0-15,-1 0 16,0 0-16,0-24 0,0 25 16,1-25-16,-25 24 15,24-24-15,0-24 16,-24-1-16,24 25 0,-24-24 16,0-24-16,24 24 15,-24-25-15,0 25 0,0-24 16,0 23-16,0 1 15,0 0-15,-24 24 0,24-24 16,-24 24 0,24 24-16,0 0 15,0 0 1,24-24 0</inkml:trace>
  <inkml:trace contextRef="#ctx0" brushRef="#br0" timeOffset="-65264">13184 12603 0,'0'-24'31,"0"48"16,0 0-47,0 0 15,24-24-15,-24 25 0,0-1 16,24 0-16,-24 0 16,24-24-1,0 0-15,1 0 16,-25-24 0,24 24-16,0-24 0,-24 0 15,24-1-15,-24 1 16,24 24-16,-24-24 0,0 0 15,0 48 1,0 0-16,-24 0 16,24 1-16,-24 23 0,0-24 15,24 25-15,-24-1 16,24 0-16,0-23 0,-25 23 16,25-24-16,0 24 0,0-23 15,0-1-15,25 0 16,-25 0-16,0 0 15,24-24 17,-24-24-32,0 0 15</inkml:trace>
  <inkml:trace contextRef="#ctx0" brushRef="#br0" timeOffset="-64508">12506 13692 0,'-24'-25'15,"0"1"1,48 24 15,0 0 0,-24 24-31,0 1 16,0 47 0,0-48-16,0 25 15,0-1-15,-24-24 16,24 25-16,-24-1 0,24-24 16,0 0-16,-24 1 15,24-1-15,24-24 16,0 0-1,0 0-15,1-24 16,23 24-16,-24-25 0,25 25 16,-1 0-16,-24-24 0,0 24 15,25 0-15,-25-24 16</inkml:trace>
  <inkml:trace contextRef="#ctx0" brushRef="#br0" timeOffset="-64111">13039 13813 0,'0'-25'0,"0"1"16,-25 24-1,1 0-15,24-24 0,-24 24 16,0 0-1,0 24-15,24 0 16,-25-24-16,25 25 16,0-1-16,0 0 15,0 0-15,0 0 0,0 1 16,25-1-16,-1 0 16,0-24-16,0 0 15,0 0-15,1 0 0,-1-24 16,0 24-16,0-24 15,0 24-15,-24-25 0,0 1 16,0 0-16,0 0 16,-24 0-16,0-1 0,0 1 15,0 0-15,-1 24 16,1 0-16,0 0 16,24 24-1</inkml:trace>
  <inkml:trace contextRef="#ctx0" brushRef="#br0" timeOffset="-63727">13280 13667 0,'-24'0'16,"0"0"-16,48 25 46,0-25-46,-24 24 16,25 0-16,-25 0 16,24 0-16,-24 1 0,0-1 15,0 0 1,0-48 15,0 0-15,0-1-16,0 1 0,24-24 15,-24 24-15,24-1 16,0 1-16,1 0 0,-25 0 16,24 24-16,0 0 0,0 24 15,-24 0-15,24 0 16,-24 1-16,25-1 0,-25 24 16,24-24-16,-24 25 15,0-25-15,0 0 0</inkml:trace>
  <inkml:trace contextRef="#ctx0" brushRef="#br0" timeOffset="-62299">13934 13764 0,'0'-24'16,"0"0"0,0 0-1,0-1 1,-25 25 0,25-24-16,-24 24 15,0 0 1,0 24-1,0-24-15,24 25 0,-25-1 16,25 0-16,-24 0 16,24 0-16,0 1 0,0-1 15,0 0-15,0 0 16,24 0-16,1-24 16,-1 0-16,0 0 0,0-24 15,0 24-15,1-24 16,-25 0-16,24 0 0,0-1 15,-24 1-15,0-24 0,0-1 16,0 1-16,0 0 16,0-1-16,-24 1 0,24 24 15,0-25-15,0 25 16,0 48 0,0 1-16,0 23 15,0-24-15,24 24 16,-24 1-16,24-1 0,-24 1 15,0-1-15,24 0 16,-24-23-16,0 23 0,0-24 16</inkml:trace>
  <inkml:trace contextRef="#ctx0" brushRef="#br0" timeOffset="-61585">14272 13692 0,'0'-25'0,"-24"25"32,0 0-17,0 0-15,0 25 16,-1-25-16,1 24 16,0 0-1,24 0-15,0 0 0,0 1 16,0-1-1,0 0-15,0 0 0,24 0 16,0 1-16,1-25 16,-1 0-16,0 0 15,0 0-15,0-25 16,-24 1-16,24 0 16,-24 0-16,0-25 0,0 25 15,-24 0-15,24 0 0,-24 0 16,24-1-16,-24 1 15,0 24-15,0 0 16,24 24 0,0 1-1,24-25-15,0 0 0,0 0 16,0 0-16,25-25 16,-25 25-16,0 0 0,0-24 15,0 24-15,1 0 16,-25-24-16,24 24 0,0 0 15,-24 24 1,0 0 0,0 1-16,24-1 15,-24 0-15,0 0 0,0 0 16,0 1-16,0-1 16,24-24-1,-24-24 16,25-1-31,-25 1 0,24 0 16,0-24-16,0 23 16,0-23-16,1 24 0,-25-25 15,24 25-15,0 0 16,0 24-16,0 0 16,-24 24-16,0 25 15,24-25-15,-24 24 0,0 25 16,0-25-16,-24 1 0</inkml:trace>
  <inkml:trace contextRef="#ctx0" brushRef="#br0" timeOffset="-61049">12966 14538 0,'0'-24'0,"0"0"0,-24 24 15,24-24-15,0 48 32,0 0-32,24 24 15,-24-23-15,0-1 16,24 24-16,-24 1 0,24-1 15,-24 0-15,0 1 0,0-1 16,0-24-16,-24 1 16</inkml:trace>
  <inkml:trace contextRef="#ctx0" brushRef="#br0" timeOffset="-60733">12724 14683 0,'-24'-24'0,"-24"24"16,23-24-16,1 0 16,0 24-16,0-24 0,24-1 15,24 1 1,24 24-16,1-24 16,-1 24-16,25 0 15,-25-24-15,25 24 0,-1 0 16,-23 24-16,-1 0 0,0 0 15,-23 1-15,-1-1 16,-24 24-16,0-24 0,0 25 16,-24-25-16,-1 24 0,-23-23 15,0 23-15,-1-24 16,1 25-16,-1-25 0,1 0 16,24-24-16,-25 24 15,25-24-15</inkml:trace>
  <inkml:trace contextRef="#ctx0" brushRef="#br0" timeOffset="-60385">13353 14611 0,'24'0'0,"-24"-24"16,0 48 46,0 0-62,0 0 0,0 0 16,24 1-16,-24 23 16,0-24-16,0 25 0,25-25 15,-25 0-15,24 0 0,0-24 16,24 0-1,-23 0-15,-1-24 0,0-24 16,24 23-16,-48-23 16,25 0-16,-1-1 0,-24 25 15,0 0-15,-24 0 0,-1-1 16,-23 25-16</inkml:trace>
  <inkml:trace contextRef="#ctx0" brushRef="#br0" timeOffset="-51599">16087 1113 0,'24'0'16,"-24"-25"-16,0 1 16,24 0-1,-24 0 1,0 0-16,-24 24 16,0 0-16,-1-25 15,1 25 1,0 0-16,0 25 15,0-25-15,-1 24 16,1 0-16,0-24 16,0 24-16,0 0 15,-1 1-15,1-1 0,0 24 16,24-24-16,-24 1 0,24 23 16,-24-24-16,24 0 15,0 25-15,0-25 0,24 0 16,-24 0-16,24 0 15,0 1-15,0-25 0,1 24 16,23-24-16,-24 0 0,25 0 16,-1 0-16,0 0 15,1 0-15,-1-24 0,1 24 16,-1-25-16,0 1 16,-24 0-16,1 0 0,-1 0 15,0-1-15,-24-23 0,0 24 16,0 0-16,-24 0 15,0-25-15,-1 25 0,1 0 16,0 0-16,0-1 16,-24 1-16,23 24 0,1-24 15,0 24-15,0-24 0,0 24 16,-1 0-16,1 0 16,24 24-1,-24 0 1</inkml:trace>
  <inkml:trace contextRef="#ctx0" brushRef="#br0" timeOffset="-50820">15917 1645 0,'0'-24'16,"0"-1"-1,-24 25 32,0 25-31,24-1-16,-24-24 0,-1 24 15,1 24-15,0-23 16,0-1-16,0 24 0,0-24 16,-1 0-16,25 25 15,-24-25-15,24 0 0,-24 0 16,24 1-16,0-1 0,0 0 16,0 0-1,24-24-15,0 24 16,1-24-16,-1 0 15,0 0 1,-24-24-16,24 24 0,0 0 16,0 0-16,1-24 15,-1 24-15,0 0 0,24 0 16,-23-24-16,-1 24 0,0 0 16,0 0-16,25 0 15,-25 0-15,24 0 0,-24 0 16,1 0-16,23 0 15,-24 0-15,0 24 0,0-24 16,1 0-16,-1 0 0,0 0 16,0 0-1,0-24 1,-24 0 0,-24-1-16,24-23 15,-24 24-15,0 0 0,0-25 16,-1 1-16,1 24 15,0-25-15,0 1 0,0 24 16,0 0-16,-1-1 0,25 1 16,-24 0-16,24 0 15</inkml:trace>
  <inkml:trace contextRef="#ctx0" brushRef="#br0" timeOffset="-40301">10160 605 0,'0'24'16,"0"0"31,0 0-32,0 0-15,0 1 16,0-1-16</inkml:trace>
  <inkml:trace contextRef="#ctx0" brushRef="#br0" timeOffset="-39685">10861 459 0,'0'-24'0,"0"0"16,0 0-16,0 0 15,0-1-15,-24 1 16,0 24 0,0 0-16,0 0 0,-1 0 15,1 24-15,-24 1 16,24 23-16,0-24 0,-1 25 16,25-25-16,-24 24 15,24 1-15,0-25 0,24 0 16,1 24-16,-1-48 0,0 25 15,24-1-15,1-24 16,-1 0-16</inkml:trace>
  <inkml:trace contextRef="#ctx0" brushRef="#br0" timeOffset="-39319">11297 459 0,'0'-24'15,"24"24"-15,-24-24 16,-24 24-1,0-24 1,-1 24 0,1 0-16,0 0 0,0 24 15,-24-24-15,23 24 0,1 0 16,24 1-16,-24-1 16,0 24-16,24-24 0,0 1 15,0-1-15,24 0 16,0 0-16,0 0 0,25 1 15,-1-25-15,0 0 0</inkml:trace>
  <inkml:trace contextRef="#ctx0" brushRef="#br0" timeOffset="-39157">11200 629 0,'-48'0'0,"24"0"16,-1 0-16,50 0 31,23 0-31,-24-24 16,24 24-16,1-25 0,-1 25 15</inkml:trace>
  <inkml:trace contextRef="#ctx0" brushRef="#br0" timeOffset="-38730">11853 363 0,'0'-25'16,"-24"1"15,0 24-15,0 0-1,-1 0-15,1 0 16,0 24-16,0 1 15,0-25-15,0 24 0,-1 24 16,1-24-16,24 1 0,-24-1 16,24 24-16,-24-24 15,24 1-15,0-1 0,24 0 16,0 0-16,-24 0 0,24 1 16,25-25-16,-25 0 15,0 24-15,0-24 0,25 0 16,-25-24-16,0 24 15,0-25-15,0 1 0,1 0 16,-1 0-16,-24 0 0,24-25 16,-24 1-16,0-1 15,0 25-15,0-24 0,-24 24 16,0-1-16,-1 1 0,-23 24 16,24 0-16,-25 0 15,1 0-15</inkml:trace>
  <inkml:trace contextRef="#ctx0" brushRef="#br0" timeOffset="-42116">8200 314 0,'0'-24'16,"0"0"15,-24 24-31,0 24 16,0 0 0,0 0-16,24 1 0,-24 23 15,-1-24-15,25 25 16,-24-1-16,24 0 0,0-23 15,0 23-15,0-24 0,24 0 16,1 1-16,-1-1 16,0-24-16,0 0 0,0 0 15,0 0-15,1-24 0,-1 24 16,-24-25-16,24 1 16,0 0-16,-24-24 0,0 23 15,0-23-15,0 24 16,0-25-16,-24 25 0,0 0 15,0-24-15,-1 23 16,1 25-16,0-24 0,0 0 16,0 24-16,48 0 31,-24 24-31,24-24 16,0 0-16</inkml:trace>
  <inkml:trace contextRef="#ctx0" brushRef="#br0" timeOffset="-41516">8467 314 0,'0'24'47,"0"1"-32,0-1 1,0 0-16,24 24 16,-24-23-16,0-1 15,0 0-15,24 24 0,-24-23 16,24-1-16,-24 0 0,24 0 16,-24 0-1,25-24-15,-1-24 16,0 0-1,-24 0-15,24 0 16,-24-1-16,24 1 16,-24 0-16,0 0 0,24 0 15,-24-1-15,0 1 16,25 48 15,-25 1-31,0-1 16,0 0-16,24 0 15,-24 0-15,24-24 0,-24 25 16,24-1-16,0-24 16,-24 24-16,25-24 15,-25-24-15,24 24 16,-24-24-16,24-1 16,-24 1-16,24 0 0,-24 0 15,0-25-15,0 25 16,0 0-16,0-24 0,0 23 15,-24 1-15,0 24 16,0 0 0,24 24-1,0 1-15,0-1 16</inkml:trace>
  <inkml:trace contextRef="#ctx0" brushRef="#br0" timeOffset="-41119">9120 363 0,'0'-25'0,"0"1"15,0 48 32,0 1-47,0-1 16,0 24-16,0-24 0,0 1 15,0 23-15,0-24 16,0 0-16,0 1 0,0-1 16,0 0-16,24-48 31,-24 0-31,24-1 16,-24 1-16,24 0 15,-24-24-15,24 23 0,1 1 16,-25-24-16,24 24 0,-24-1 15,24 25 1,-24 25-16,0-1 16,0 0-16,24 0 15,-24 25-15,24-25 0,-24 24 16,0-24-16,25 1 0,-25-1 16,24 0-16</inkml:trace>
  <inkml:trace contextRef="#ctx0" brushRef="#br0" timeOffset="-40752">9507 508 0,'24'0'15,"0"0"63,0-24-62,1 24-16,-25-25 16,24 25-16,-24-24 15,24 0-15,-24 0 0,0 0 16,0-1 0,-24 25-16,0-24 15,-1 48 1,1-24-16,24 25 0,-24-1 15,0 0-15,0 24 16,-1-23-16,25 23 0,0-24 16,0 25-16,0-25 0,25 0 15,-1 0-15,24-24 16,-24 24-16,49-24 0,-25-24 16</inkml:trace>
  <inkml:trace contextRef="#ctx0" brushRef="#br0" timeOffset="-48602">2879 967 0,'0'-24'16,"0"0"-1,24 0-15,-24 0 16,0-1 0,-24 25-16,-1-24 15,1 24-15,0 0 16,-24 0-16,23 24 0,-23-24 15,0 25-15,-1-1 16,25 0-16,-24 0 0,24 0 16,-1 1-16,25-1 0,0 0 15,0 0 1,25 0-16,23-24 0,0 25 16,1-1-16,-1-24 15,25 24-15,-25 0 0,25-24 16,-25 0-16,0 24 0,-23-24 15,-1 25-15,-24-1 16,-49 0 0,25 0-16,-24 0 15,-25 0-15,25-24 0,-25 25 16,25-25-16,-1 24 0,1-24 16,24 0-16,0 0 15,24-24-15</inkml:trace>
  <inkml:trace contextRef="#ctx0" brushRef="#br0" timeOffset="-54070">7112 1088 0,'24'0'16,"-24"-24"-1,0 0 16,-24 0 1,0 24-17,0 0 1,-1 0-16,1 0 16,-24 24-16,24-24 15,-1 24-15,1-24 16,-24 24-16,24 1 0,-1-25 15,1 24-15,24 0 16,-24-24-16,0 24 0,24 0 16,-24-24-16,24 25 0,-25-1 15,25 0 1,-24 0-16,24 0 0,0 0 16,0 1-16,0-1 15,0 0-15,0 0 0,0 0 16,0 1-16,0-1 15,24 0-15,-24 0 0,25 0 16,-1 1-16,0-1 16,0-24-16,25 24 15,-25-24-15,24 0 0,-24 0 16,25 0-16,-1 0 0,1 0 16,-1-24-16,-24 24 15,24-24-15,1-1 0,-1 25 16,-24-24-16,25 0 15,-25 24-15,0-24 0,0 0 16,1-1-16,-25 1 16,24 0-16,-24 0 15,0 0-15,0-1 0,0 1 16,0 0-16,-24 0 16,24 0-16,0 0 0,-25 24 15,25-25-15,-24 1 0,24 0 16,-24 0-16,24 0 15,-24-1-15,24 1 0,-24 24 16,24-24-16,-25 24 16,25-24-16,-24 24 0,0 0 15,0 0-15,0 0 16,-1 0 0,25 24-16,-24-24 0,0 24 15,0-24-15,24 24 0,-24 1 16,0-1-1</inkml:trace>
  <inkml:trace contextRef="#ctx0" brushRef="#br0" timeOffset="-52911">7015 1524 0,'-24'0'16,"24"24"15,-24-24-15,24 24-16,0 0 15,-24 1-15,24-1 16,0 0-16,-25 0 0,1 25 15,24-25-15,-24 0 16,24 24-16,-24-24 0,0 25 16,24-1-16,-25-24 15,1 25-15,24-25 0,-24 24 16,0-23-16,24-1 0,-24 0 16,24 0-16,0 0 15,-25 1-15,25-1 0,0 0 16,-24-24-1,24 24-15,0 0 16,-24 0 0,48-24 31,0 0-32,1-24 1,-1 24-1,0 0-15,0-24 16,25 24-16,-25 0 16,24 0-16,-24-24 0,25 24 15,-25 0-15,24 0 0,1 0 16,-25 0-16,24 0 16,1 0-16,-1 0 0,0 0 15,1 0-15,-25 0 16,24 0-16,1 0 0,-1 0 15,-24 0-15,1 24 0,23-24 16,-24 0 0,0 0-16,0 0 15,-24-24 1,0 0 0,0 0-1,0-1-15,0 1 16,0 0-16,-24 0 0,24 0 15,0-1-15,0 1 16,-24 0-16,24 0 16,0 0-16,-24-1 0,24 1 15,-24-24-15,24 24 16,-24-1-16,-1 1 0,25-24 16,-24 24-16,24 0 0,0-1 15,-24 1-15,24 0 16,-24 0-16,0 0 15,-1-1 1,25 1-16,-24 24 0,24-24 16,-24 24-16,0-24 15,24 48 110</inkml:trace>
  <inkml:trace contextRef="#ctx0" brushRef="#br0" timeOffset="-48194">3290 1113 0,'0'-25'16,"0"1"-1,-24 24 1,24 24 0,0 1-1,0-1 1,0 0-16,24 0 16,-24 0-16,24-24 0,0 25 15,-24-1-15,24-24 0,1 24 16,-1-24-16,0 0 15,0 0-15,0-24 0,1 24 16,-1-24-16,0 24 16,-24-25-16,0 1 0,0 0 15,0 0-15,0 0 0,0-1 16,-24 1-16,0 0 16,-1 0-16,1 24 15,0 0 1,24 24-16,24-24 15</inkml:trace>
  <inkml:trace contextRef="#ctx0" brushRef="#br0" timeOffset="-47735">3798 895 0,'-24'-24'16,"-1"-1"-16,1 1 15,24 48 17,0 1-32,24-1 15,-24 24-15,25-24 16,-25 25-16,24-1 0,-24 1 16,24 23-16,0-23 15,-24-1-15,24 0 0,-24 1 16,25-1-16,-25-24 0,0 0 15,24 1-15,-24-1 16,0-48 0,-24-1-1,24 1-15,-25 0 0,25-24 16,-24-1-16,0 1 0,24 0 16,0-1-16,0 1 15,0 24-15,0-1 0,0 1 16,24 0-16,0 24 15,1-24-15,-1 24 0,0 0 16,0 0-16,0 24 0,1-24 16,-1 0-16,-24 24 15,0 0-15,0 1 16,-24-1-16,-1-24 16,-23 24-16,24 0 0,0-24 15</inkml:trace>
  <inkml:trace contextRef="#ctx0" brushRef="#br0" timeOffset="-47329">4282 992 0,'-25'0'31,"1"0"-16,48 0 17,1 0-17,-1 0 1,-24-25-16,24 25 16,0-24-16,0 0 15,-24 0 1,-24 0-1,0 24 1,0 0-16,0 0 16,-1 24-16,1-24 0,0 24 15,0 0 1,24 0-16,24 1 16,-24-1-1,24-24-15,0 24 0,1 0 16,-1-24-16,0 0 15</inkml:trace>
  <inkml:trace contextRef="#ctx0" brushRef="#br0" timeOffset="-47000">4620 871 0,'0'-25'15,"0"1"-15,-24 24 16,24 24 15,24-24-31,-24 25 16,24-25-16,-24 24 15,25 0-15,-25 0 0,24-24 16,-24 24-16,24-24 0,-24 25 16,-24-1-1,0-24-15,-1-24 16,1 24-1,24-25-15,-24 1 0,24 0 16,0 0-16,0 0 0,24-25 16,0 25-16,1 0 15,23 0-15,-24 24 0,0 0 16,25 0-16,-25 0 16</inkml:trace>
  <inkml:trace contextRef="#ctx0" brushRef="#br0" timeOffset="-46315">5007 435 0,'0'24'47,"0"1"-47,0-1 16,0 0-16,-24 24 0,24 1 16,0-1-16,0-24 15,0 25-15,24-1 0,-24 0 16,25-23-16,-25-1 15,24 0-15,0 0 0,0-24 16</inkml:trace>
  <inkml:trace contextRef="#ctx0" brushRef="#br0" timeOffset="-45882">5322 726 0,'24'-25'16,"-24"1"-16,0 0 15,-24 24-15,0 0 32,24 24-17,0 0-15,0 1 16,0-1 0,0 0-16,0 0 0,0 0 15,0 0 1,0 1-16,-25-50 47,25 1-47,0 0 15,0 0-15,0-24 0,0 23 16,0-23-16,25 24 16,-25-25-16,0 25 0,24-24 15,-24 24-15,24 24 16,0 0-16,0 0 15,1 24 1,-1 24-16,0-24 0,0 1 16,0 23-16,1-24 0,-1 25 15,-24-25-15,24 0 16,0 0-16</inkml:trace>
  <inkml:trace contextRef="#ctx0" brushRef="#br0" timeOffset="-45733">5394 798 0,'-24'0'16,"48"-24"31,1 24-47,-1-24 15,0 24-15</inkml:trace>
  <inkml:trace contextRef="#ctx0" brushRef="#br0" timeOffset="-45289">5927 605 0,'-25'0'47,"1"0"-47,0 0 16,0 0-1,0 0 1,-1 24 0,25 0-16,-24 0 15,0 0-15,24 1 16,0-1-16,0 0 16,0 0-16,24-24 15,0 0 1,1 0-1,-1-24-15,-24 0 0,24 0 16,0-1-16,-24 1 0,24-24 16,-24 24-16,0-25 15,0 1-15,0-1 0,0 25 16,0 0-16,0 0 16,0 0-16,0 48 15,0 0 1,0 0-16,0 25 0,0-25 15,0 24-15,25 1 0,-25-25 16,0 24-16,24-24 16,0 1-16,-24-1 0</inkml:trace>
  <inkml:trace contextRef="#ctx0" brushRef="#br0" timeOffset="-44533">6120 629 0,'-24'-24'16,"0"24"-16,0 0 16,24-25 15,0 50-15,0-1-1,24-24-15,-24 24 16,0 0-16,24 0 15,-24 1-15,0-1 16,0-48 15,0-1-15,0 1 0,0 0-16,0 0 15,0 0-15,24-1 0,-24 1 16,0 0-16,24 24 0,0 0 31,-24 24-31,0 0 16,25 1-16,-25-1 15,0 0-15,24-24 16,-24 24-16,24-24 31,-24-24-15,0 0-1,24 24-15,-24-24 0,0-1 16,24 25-16,-24-24 16,25 48-1,-25 1 17,24-25-32,-24 24 0,24-24 15,0 0 16,-24-24-31,24 24 16,-24-25-16,25 1 16,-25 0-16,0 0 15,24 0 1,-24-1-16,24 50 31,-24-1-15,0 0-16,24 0 15,-24 0-15,24 1 0,1-1 16,-1-24 0</inkml:trace>
  <inkml:trace contextRef="#ctx0" brushRef="#br0" timeOffset="-44420">6580 459 0,'0'-24'0,"-24"0"16,24 0-16,0 0 15,-25 24 17</inkml:trace>
  <inkml:trace contextRef="#ctx0" brushRef="#br0" timeOffset="-44000">6749 411 0,'0'24'0,"-24"-24"0,0 0 16,48 0 31,0 0-32,0 24 1,-24 1-16,0-1 15,24 0-15,-24 0 16,0 0-16,0 1 0,0-1 16,0-48 31,0-1-47,0 1 15,0 0-15,25-24 0,-25 23 16,24 1-16,-24 0 15,24 0-15,0 24 16,0 24 0,1 0-1,-25 25-15,24-25 0,0 0 16,-24 0-16,24 0 16</inkml:trace>
  <inkml:trace contextRef="#ctx0" brushRef="#br0" timeOffset="-43794">7136 338 0,'0'-24'0,"0"0"0,0 0 16,0 0-16,24 48 31,0-24-15,1 24-16,-1 24 0,0-23 15,0 23-15,0 0 0,1-23 16,-1 23-16,-24 25 16,-24-49-16</inkml:trace>
  <inkml:trace contextRef="#ctx0" brushRef="#br0" timeOffset="-43044">7741 508 0,'-24'0'0,"48"24"63,-24 0-48,0 0-15,0 1 16,0-1-16,0 0 0,-24 0 16,24 25-16</inkml:trace>
  <inkml:trace contextRef="#ctx0" brushRef="#br0" timeOffset="-36593">7160 2370 0,'0'-24'47,"-24"48"16,24 1-48,-24-1-15,24 0 16,0 0-16,0 0 16,0 1-16,0-1 0,0 0 15,-24 0-15,24 0 0,0 1 16,-24 23-16,24-24 15,0 25-15,-25-25 0,25 24 16,-24 0-16,24-23 16,0 23-16,0 0 0,0-23 15,0 23-15,0 0 16,0-23-16,0 23 0,0 0 16,0 1-16,0-1 0,0 0 15,0 1-15,0-1 16,0-24-16,0 25 0,0-1 15,0-24-15,0 25 16,0-25-16,24 0 0,-24 0 16,0 25-16,0-25 0,0 0 15,0 0-15,0 0 16,0 25-16,0-25 0,0 0 16,-24 25-16,24-25 0,0 0 15,0 0-15,-24 0 16,24 1-16,0-1 0,0 0 15,0 0-15,0 0 16,0 1-16,0-1 0,0 0 16,0 24-16,0-24 0,0 1 15,0-1-15,0 0 16,0 0-16,0 0 0,0 1 16,0-1-16,0 24 15,0-24-15,0 1 16,0-1-16,0 0 0,0 0 15,0 0 1,24-24-16,-24 25 0,0-1 31,0 0-15,0 0 15,0 0-15,0 0-1,0 1-15,0-1 16,24-24-16,-24 24 0,0 0 16,0 0-1,25-24 17,-25 25-32,24-25 93,0 0-46</inkml:trace>
  <inkml:trace contextRef="#ctx0" brushRef="#br0" timeOffset="-33461">7136 5007 0,'24'0'110,"0"0"-95,25 0 1,-25 0-16,0-24 16,25 24-16,-1 0 0,0 0 15,1-24-15,-1 24 16,1 0-16,23 0 0,-24 0 16,25 0-16,0 0 15,-1 0-15,-23 0 0,23 0 16,1-24-16,-25 24 0,25 0 15,-25 0-15,0 0 16,1 0-16,-1 0 0,-24 0 16,25-25-16,-25 25 15,24 0-15,-23 0 0,-1 0 16,0 0-16,0 0 0,0 0 16,0 0-16,1 0 15,-1 0-15,0 0 16,0 0-1,0 0 1,1 0 15,-1 0-31,0 0 32,-48 0 14,24 25 1,0-50 78,0 50 47,24-25 31,-24 24 32,0 0 15,0 0-235,0 0 1,0 1-16,24-25 16,-24 24-16,0 0 15,0 0-15,0 0 16,0 1-16,0-1 0,24 24 15,-24-24-15,0 25 16,0-25-16,25 24 0,-25 1 16,0-25-16,24 24 0,-24 1 15,0-25-15,0 24 16,0-24-16,0 1 0,0 23 16,0-24-16,0 0 15,0 25-15,0-25 0,0 0 16,0 24-16,0-23 0,0-1 15,0 24-15,0-24 16,0 25-16,0-1 0,0 1 16,0-1-16,0 0 15,0 1-15,0-1 0,24 25 16,-24-25-16,0 25 0,24-1 16,0 1-16,-24-1 15,25-23-15,-1 23 0,0 1 16,0-1-16,0-23 15,0 23-15,1-23 0,-1 23 16,0-23-16,-24 23 0,24-23 16,0-1-16,-24 25 15,25-25-15,-25 0 0,24 1 16,0-1-16,-24 1 16,24-1-16,-24 0 0,0 1 15,24 23-15,-24-23 0,0-1 16,0 0-16,25 25 15,-25-25-15,0 25 0,0-25 16,0 25-16,24-25 16,-24 25-16,0-25 0,0 1 15,0-1-15,0 0 0,24 1 16,-24-1-16,0-24 16,0 25-16,0-25 0,0 0 15,0 0-15,0 0 16,0 1-16,-24-1 0,24 0 15,0 0-15,0 0 0,0 1 16,-24-1 0,24 0-16,0 0 15,0 0-15,-25 1 16,25-1-16,0 0 16,0 0-1,0 0 1,0 0-16,0 1 15,0-1-15,0 0 16,0 0-16,0 0 0,0 1 16,0-1-16,0 0 15,0 0-15,0 0 16,0 1-16,0-1 0,0 0 16,25 0-16,-25 0 0,0 1 15,0-1-15,24 0 16,-24 0-16,0 0 0,0 0 15,0 1-15,0-1 16,0 0-16,0 0 16,0 0-1,0 1-15,0-1 16,0 0-16,24-24 16,-24 24-16,0 0 15,0 1-15,0-1 16,0 0-16,0 0 15,0 0 1,0 1 0,0-1-1,0 0 1,0 0 0,24 0-1,-24 0-15,0 1 16,0-1-1,0 0-15,0 0 16,0 0-16,0 1 16,0-1-1,0 0-15,0 0 16,0 0 0,0 1 15,0-1-16,0 0 1,24 0 0,-24 0-1,0 1-15,0-1 32,0 0-17,0 0 1,0 0-16,0 0 15,0 1 1</inkml:trace>
  <inkml:trace contextRef="#ctx0" brushRef="#br0" timeOffset="-33048">9362 10861 0,'24'0'62,"-24"25"-46,24-25-16,0 24 15,0 0 1,1-24-16,-1 24 16,0 0-16,0 0 15,0-24-15,1 0 0,-25 25 16,24-25-16,-24 24 15,24-24-15,-24 24 16</inkml:trace>
  <inkml:trace contextRef="#ctx0" brushRef="#br0" timeOffset="-32604">9942 10789 0,'24'0'31,"-48"24"0,0 0-15,0 0 0,0 1-16,-1-1 15,1 0-15,0 0 16,0 0-16,0 0 0,-25 1 16,25-1-16,0 0 0,0-24 15,24 24-15,-24-24 16,24 24-16,-25-24 15,25 25 1,0-50 62</inkml:trace>
  <inkml:trace contextRef="#ctx0" brushRef="#br0" timeOffset="-30338">9991 6725 0,'0'-24'0,"-25"24"32,1 24-32,0 0 15,0-24-15,0 24 16,-25 0-16,25 1 16,0 23-16,0-24 0,-1 0 15,25 25-15,-24-25 16,24 24-16,0 1 0,0-25 15,0 24-15,24 1 16,-24-25-16,25 0 0,-25 24 16,24-23-16,0-1 0,0 0 15,0 0 1,1-24-16,-1 0 0,0-24 16,0 24-16,-24-24 15,24 0-15,1-1 0,-25 1 16,24 0-16,-24 0 0,0 0 15,-24-1-15,24 1 16,-25 0-16,1 0 0,0 0 16,48 24 31,0 0-47,1 24 15,-1-24-15,0 0 16,0 0-16,0 0 15,1 0-15,-1 24 16,0-24 0,-24 24-16,0 0 15,0 1 1,0-1-16,0 0 0,0 0 16,-24 0-16,24 1 15,0-1-15,0 0 16,-24-24-16</inkml:trace>
  <inkml:trace contextRef="#ctx0" brushRef="#br0" timeOffset="-29931">10547 6822 0,'-24'0'0,"24"-25"16,-24 25-16,24-24 16,0 0-1,-25 24-15,1-24 16,0 24 0,0 0-16,0 0 15,-1 0-15,1 0 16,0 0-16,0 24 0,24 0 15,-24 0-15,24 1 16,0-1-16,0 0 16,0 24-16,0-24 0,24 25 15,-24-25-15,0 24 16,24-23-16,-24 23 0,24-24 16,0 25-16,1-25 0,-1 0 15,-24 0-15,24 0 16,0-24-16,0 25 0,1-25 15,-1 0-15,0 0 16,0 0-16</inkml:trace>
  <inkml:trace contextRef="#ctx0" brushRef="#br0" timeOffset="-29721">10474 7088 0,'-48'0'0,"24"-25"0,0 25 15,-1 0-15,1 0 16,48 0 15,1 0-15,23-24-16,-24 24 0,25 0 16,-1 0-16,0-24 15,25 24-15,-25-24 0,25 24 16</inkml:trace>
  <inkml:trace contextRef="#ctx0" brushRef="#br0" timeOffset="-29378">10861 6822 0,'0'-25'0,"-24"25"16,48 0 15,1 0-16,-1 0-15,0 0 0,0 0 16,0 0-16,25-24 0,-25 24 16,24 0-16,-23 0 15,-1 0-15,0 0 0,0 0 16,-24-24-16,-24 24 16,0 0-16,-25 0 15,25 0-15,0 0 16,0 0-16,0 0 15,-1 24-15,25 0 16,-24 1-16,24 23 0,0 0 16,24 1-16,-24-1 15,25 25-15,-25-1 0,0 1 16,0-25-16,0 25 16</inkml:trace>
  <inkml:trace contextRef="#ctx0" brushRef="#br0" timeOffset="-26452">8563 11176 0,'25'0'16,"-25"-24"15,0-1 0,24 25-31,-24-24 31,24 0-15,-24 0 0,0 0-16,0-1 15,0 1-15,0 0 16,0 0-16,24-24 16,-24-1-16,0 1 0,24-1 0,-24-23 15,24-1-15,-24-24 16,0 1-16,0-1 0,25 0 15,-25-24-15,0 24 16,0 1-16,-25-1 0,25 0 16,-24 25-16,24-1 0,-24 0 15,24 1-15,-24-1 16,24 25-16,-24-25 0,24 25 16,0-25-16,0 1 15,0-1-15,0 1 0,0-1 16,0 1-16,0-1 15,0 0-15,0 25 0,0 0 16,0-1-16,0 1 0,0 24 16,0 0-16,-24-25 15,24 25-15,0 0 0,-25-25 16,25 25-16,0-24 0,-24 24 16,24-25-16,-24 25 15,24-24-15,0 23 0,-24-23 16,24 24-16,-24-24 15,24 23-15,0 1 0,-25-24 16,25 24-16,0-1 0,0 1 16,-24-24-16,24 24 15,0-1-15,0-23 0,0 24 16,0 0-16,0-25 16,0 25-16,0-24 0,0-1 15,0 25-15,0-24 0,0 24 16,24-25-16,-24 25 15,0-24-15,0 23 0,0 1 16,0-24-16,0 24 16,0-25-16,-24 25 0,24-24 15,0 24-15,0-25 0,0 1 16,-24 24-16,24-25 16,0 1-16,0 24 0,-24-25 15,24 25-15,0-24 0,0 23 16,-24 1-16,24 0 15,0 0-15,0 0 0,0 0 16,0-1-16,0 1 16,0 0-16,0 0 0,0 0 15,0-1-15,24 1 16,-24 0-16,0 0 16,0 0-16,0-1 0,24 1 15,-24 0-15,0 0 16,0 0-16,0-1 15,0 1 1,0 0-16,0 0 16,0 0 15,0 0 0,-24 24 0,24 24-15,-24-24 15,-1 0-15,1 0-16,-24 0 16,24 24-16,-25-24 15,1 0-15,0 0 0,-1 0 16,-23 24-16,-1-24 0,0 0 15,1 0-15,-1 24 16,-23-24-16,23 0 0,0 0 16,-23 0-16,23 0 15,0 0-15,1 0 0,-1 0 16,1 0-16,-1 0 0,1 24 16,-1-24-16,0 0 15,25 0-15,-24 0 0,23 0 16,-23 0-16,23 0 15,1 0-15,-1 0 0,1-24 16,0 24-16,-1 0 0,1 0 16,0 0-16,23 0 15,-23 0-15,24 0 0,0 0 16,-1 0-16,1 0 16,0 0-16,0 0 15,24-24 48,0 0-48,0 0 1,0 0 0,0-1-16,0 1 15,0 0-15,0-24 0,24 23 16,-24-23-16,0 0 15,24-1-15,-24 1 0,0-1 16,24-23-16,-24 24 16,0-25-16,0 25 0,25-25 15,-25 25-15,0-1 16,0 1-16,0-1 0,0 1 16,0-24-16,0 23 0,-25 1 15,25-1-15,0 1 16,0 0-16,0-1 0,-24 1 15,24-25-15,0 25 16,0 0-16,0 23 0,0-23 16,0 24-16,0-25 0,0 25 15,0 0-15,0-24 16,0 23-16,0 1 0,0-24 16,0 24-16,0-25 15,0 25-15,24-24 0,-24-1 16,0 25-16,0-24 0,0-1 15,25 25-15,-25-24 16,0-1-16,0 25 0,0 0 16,0 0-16,0 0 15,0-1-15,0 1 0,0 0 16,0 0-16,24 0 0,-24 0 16,0-1-16,0 1 15,0 0-15,24 0 16,-24 0-16,24-1 0,-24 1 15,24 0 1,-24 0-16,0 0 16,0-1-1,0 1-15,0 0 16,25 0 0,-25 0-1,0-1 1,0 1-1,24 0 17,-24 0-1</inkml:trace>
  <inkml:trace contextRef="#ctx0" brushRef="#br0" timeOffset="-25744">5733 3169 0,'0'-24'16,"0"-1"-1,24 1-15,0 0 16,1 0-16,-1 0 16,-24-1-16,24 1 0,0 24 15,0-24-15,1 0 16,-1 0-16,0-1 0,0 1 15,0 0-15,1 0 16,-1-24-16,0 23 0,-24 1 16,24 24-16,-24-24 0,24 0 15,-24 48 32,0 0-31,0 0-16,0 1 15,24-1-15,-24 0 16,0 0-16,25 0 16,-25 0-1,0 25-15,24-25 0,-24 0 16,24 0-16,-24 25 0,24-25 16,-24 0-16,0 25 15,24-25-15,-24 24 0,0-24 16,0 1-16,0-1 0,0 0 15,0 0 1,0 0-16,25-24 47,-25-24-31</inkml:trace>
  <inkml:trace contextRef="#ctx0" brushRef="#br0" timeOffset="-13191">4112 2661 0,'0'24'109,"0"0"-93,0 0-16,0 1 15,0-1-15,0 0 16,0 24-16,0-24 0,0 25 15,0-25-15,0 24 0,0-23 16,0-1-16,0 24 16,0-24-16,0 25 0,0-25 15,0 24-15,0 1 0,0-1 16,0 0-16,0 1 16,0-1-16,0 25 0,0-1 15,0-23-15,0 23 0,0-23 16,0 23-16,0-23 15,0-1-15,0 0 0,0 1 16,0-1-16,24 1 16,-24-1-16,0 0 0,0-23 15,0 23-15,0 0 16,0-24-16,0 25 0,0-1 16,-24-24-16,24 25 0,0-25 15,0 24-15,0-23 16,0-1-16,0 0 0,0 24 15,0-23-15,0-1 0,0 24 16,0-24-16,0 0 16,0 25-16,0-25 0,0 24 15,0 1-15,0-1 16,0-24-16,0 25 0,0-25 16,24 24-16,-24-23 0,0-1 15,0 0-15,0 0 16,0 0-16,0 0 0,0 1 15,25-1 1,-25 0-16,0 0 16,0 0-16,0 1 15,0-1-15,0 0 16,0 0-16,0 0 16,0 1-1,0-1 1,0-48-1,0-1 1</inkml:trace>
  <inkml:trace contextRef="#ctx0" brushRef="#br0" timeOffset="-12354">2540 6604 0,'0'-24'0,"0"-1"16,0 1 0,24 24-1,-24 24 16,24 1-31,-24-1 0,0 24 16,0-24-16,24 25 16,-24-1-16,0 1 0,25-25 15,-25 24-15,24-24 0,-24 25 16,0-25-16,24 0 16,-24 0-16,0-48 31,0 0-31,-24 0 15,0-1-15,-1-23 0,1 24 16,0-49-16,0 25 16,0 0-16,0-25 0,-1 25 15,25-1-15,-24 1 16,24-1-16,0 25 0,24-24 16,-24 24-16,49 24 0,-25-24 15,24 24-15,1 0 16,-25 0-16,24 0 0,1 0 15,-1 24-15,-24-24 0,0 24 16,1 0-16,-25 0 16,0 0-16,-25 25 15,-23-25-15,24 24 16,-25 1-16,1-25 0,0 24 16,-1-23-16,25 23 0,0-48 15,0 24-15</inkml:trace>
  <inkml:trace contextRef="#ctx0" brushRef="#br0" timeOffset="-11910">3266 6507 0,'0'-24'0,"0"0"16,0-1-1,-25 25 1,25 25-16,-24-1 16,0 24-1,0-24-15,24 1 0,-24 23 16,24 0-16,0-23 15,0 23-15,0 0 0,0-23 16,24-1-16,0 0 0,0-24 16,25 0-16,-1 0 15,-24 0-15,25-24 0,-1 0 16,-24-25-16,25 25 16,-25-24-16,-24-1 0,0 25 15,0-24-15,0 23 0,-24-23 16,-1 24-16,1 24 15,-24-24-15,-1 24 0,25 0 16,-24 24-16,24 0 0,-1 0 16,1-24-16,0 24 15</inkml:trace>
  <inkml:trace contextRef="#ctx0" brushRef="#br0" timeOffset="-11478">3991 6314 0,'0'-25'16,"25"25"-16,-25-24 0,0 0 0,-25 24 15,1 0 1,0 0-16,0 0 0,-25 24 15,25-24-15,-24 24 16,24 1-16,-1-25 0,-23 24 16,48 0-16,-24-24 0,0 24 15,24 0 1,24-24-16,0 24 0,0-24 16,0 25-16,1-25 0,23 0 15,-24 24-15,25-24 16,-1 0-16,-24 24 0,0-24 15,25 0-15,-49 24 16,24-24-16,-24 24 0,0 1 16,-24-1-1,0 0-15,-1 0 0,1-24 16,-24 24-16,-1 1 0,25-1 16,-24-24-16,24 0 15,-1 0-15,1 0 0</inkml:trace>
  <inkml:trace contextRef="#ctx0" brushRef="#br0" timeOffset="-11099">4161 6241 0,'-25'0'16,"50"0"15,-1-24-31,0 24 0,24-24 16,1 24-16,23-25 15,-23 1-15,23 0 0,-23 24 16,-1-24-16,0 24 16,-48-24-16,-24 24 15,0 0-15,-24 0 16,24 0-16,-25 24 15,1-24-15,-1 0 0,25 0 16,0 0-16,0 0 0,24 24 31,0 0-31,24 25 16,0-25-16,-24 24 16,24 1-16,1-1 0,-1 24 15,-24-23-15,24 23 16</inkml:trace>
  <inkml:trace contextRef="#ctx0" brushRef="#br0" timeOffset="-9599">3943 7402 0,'-24'0'16,"24"24"15,0 0 1,24 1-17,-24-1-15,0 0 0,0 24 16,0-23-16,0 47 15,0-23-15,24 23 0,-24 1 16,0-1-16,24 1 16,-24-1-16,0 25 0,25-24 15,-25-1-15,0 1 0,24-1 16,-24-23-16,0 23 16,0-23-16,0-1 0,0 1 15,24-25-15,-24 24 16,0 1-16,0-25 0,0 24 15,0-24-15,0 0 0,0 1 16,0-1 0,0-48 15,24 24-31,-24-25 16,24 25 15,0 0-31,1 0 0,23-24 15,0 24-15,1 0 0,23-24 16,25 24-16,0 0 16,24 0-16,0-24 0,24 24 15,0 0-15,24-24 16,-23 24-16,23 0 0,0 0 16,1 0-16,-1 0 0,0 0 15,1 0-15,-25 24 16,0-24-16,0 0 0,-24 0 15,-24 0-15,24 0 16,-49 0-16,25 0 0,-24 0 16,-25 0-16,25 0 0,-25-24 15,0 24-15,1 0 16,-25 0-16,24 0 0,-24 0 16,-48 0 15,0 0-16,0 0-15,0 0 16,24 24 0,0 0-1,0 0 1,0 0-16,0 1 16,0-1-16,0 24 15,0-24-15,0 25 0,0-1 16,24 1-16,-24-1 15,0 0-15,0 1 0,24-1 16,-24 0-16,0 25 0,0-25 16,24 1-16,-24 23 15,0-23-15,24 23 0,-24-23 16,0 23-16,0 1 16,25-1-16,-25-23 0,0 23 15,0-23-15,0-1 0,0 1 16,0-1-16,0 0 15,0-24-15,24 1 0,-24 23 16,0-24 0,0 0-16,0 1 0,24-1 15,-24 0 1,0 0 0,-24-24-1</inkml:trace>
  <inkml:trace contextRef="#ctx0" brushRef="#br0" timeOffset="-9359">7668 10547 0,'-24'0'0,"48"24"63,0 0-48,-24 0-15,25 1 16,-1-25-16,0 24 0,0 0 16,0-24-16,1 0 15</inkml:trace>
  <inkml:trace contextRef="#ctx0" brushRef="#br0" timeOffset="-9137">8104 10498 0,'24'-24'0,"0"0"16,-48 24 15,0 24-15,0-24-16,-1 24 0,1 1 15,0-1-15,0 24 16,-25-24-16,25 1 0,0-1 16,0 24-16,0-24 15,-1 1-15,1-25 0,0 24 16</inkml:trace>
  <inkml:trace contextRef="#ctx0" brushRef="#br0" timeOffset="-5475">7983 2685 0,'-24'0'15,"24"-24"1,0 48 15,0 0-15,24-24-16,-24 24 15,0 1-15,0-1 0,0 24 16,0-24-16,0 0 16,0 1-16,0 23 0,0-24 15,24 0-15</inkml:trace>
  <inkml:trace contextRef="#ctx0" brushRef="#br0" timeOffset="-5032">8007 2637 0,'0'-25'15,"-24"1"-15,0 0 16,-1 24-16,1 0 0,0 0 15,0 0-15,-25 0 0,25 24 16,-24 0-16,24-24 16,-1 25-16,1 23 0,0-24 15,24 0-15,0 25 16,-24-1-16,24 0 0,24 1 16,0-1-16,-24 1 0,24-1 15,25-24-15,-25 25 16,24-1-16,1-24 0,23 0 15,-23 1-15,23-25 16,-23 0-16,23 0 0,-23-25 16,23 25-16,-23-48 0,-1 24 15,-24-25-15,0 1 16,1 0-16,-25-1 0,0 1 16,0-25-16,-25 25 15,-23-25-15,24 25 0,-49 0 16,25-1-16,-1 25 0,-23-24 15,24 48-15,-25-25 16,25 1-16,23 24 0,-23 0 16,24 0-16,0 24 0</inkml:trace>
  <inkml:trace contextRef="#ctx0" brushRef="#br0" timeOffset="-4318">4040 2274 0,'0'-24'0,"0"-1"16,-24 1 0,24 0-1,24 0 17,0 24-32,0 0 15,-24 24-15,0 0 16,0 0-16,0 25 15,-24-25-15,0 0 16,0 24-16,24-23 0,-25-1 16,1 0-16,24 0 0,0 0 15,0 1 1,24-25-16,1 0 16,-1 0-16,24 0 0,-24-25 15,49 25-15,-25 0 16,1-24-16,-1 24 0,0-24 15,-23 24-15,-1 0 16</inkml:trace>
  <inkml:trace contextRef="#ctx0" brushRef="#br0" timeOffset="-3820">4282 1887 0,'-25'-25'0,"1"25"0,0-24 16,0 24-16,-25 0 0,1 24 16,24-24-16,-24 25 15,-1-1-15,1 0 0,-1 0 16,25 25-16,-24-1 15,-1 0-15,1 1 0,24 23 16,0-23-16,24 23 0,0 1 16,0-1-16,24 1 15,24-25-15,1 25 0,-1-49 16,25 25-16,-1-25 16,1 0-16,-1-24 0,1 0 15,-1 0-15,-23-24 0,23 0 16,-23-1-16,23 1 15,-23-24-15,-25-1 0,24-23 16,-24 23-16,-24-23 16,0-1-16,0-23 0,0 23 15,-24 0-15,-24 1 0,24 23 16,-25 1-16,-23 0 16,-1 23-16,1 25 0,-1 0 15,0 0-15,1 25 0,-1-1 16,1 0-16,23 0 15,1 0-15,24 1 0</inkml:trace>
  <inkml:trace contextRef="#ctx0" brushRef="#br0" timeOffset="8393">15941 2395 0,'0'24'47,"-24"-24"-31,24 24-1,-24 0-15,24 0 0,-24 1 16,24-1-16,-24 24 16,24 1-16,-25-1 0,25 0 15,0 1-15,0-25 0,-24 24 16,24 1-16,0-25 15,0 24-15,0-24 0,0 25 16,-24-25-16,24 24 0,0-23 16,0 23-16,0-24 15,-24 0-15,24 25 0,0-25 16,0 0-16,0 0 16,0 0-16,-24 1 15,24-50 32,-24 25-31,24-24-16,-25 24 0,25-24 15,-24 24-15,-24 0 0,24-24 16,-25 24-16,1 0 16,-25 0-16,1 0 0,-1 0 15,-24 0-15,25 0 16,-49 0-16,24 24 0,-24-24 15,24 0-15,-24 24 0,0-24 16,0 0-16,25 24 16,-25-24-16,24 25 0,24-25 15,-23 0-15,47 0 0,-23 24 16,23-24-16,25 0 16,0 0-16,0 0 0,0 0 15,24 24 95,0 0-110,0 0 15,0 1-15,0-1 0,0 24 16,0 1-16,0-1 0,0 0 15,0 25-15,0-25 16,0 25-16,0-1 0,24 1 16,-24 0-16,0 23 0,0-23 15,0 24-15,0-25 16,0 25-16,0 0 0,-24-25 16,24 25-16,0-24 15,0-1-15,0 1 0,0-1 16,0-23-16,0-1 0,0 1 15,0-25-15,0 24 16,24-24-16,-24 0 0,0 25 16,0-25-16,0 0 15,0 0-15,0 1 16,0-1-16</inkml:trace>
  <inkml:trace contextRef="#ctx0" brushRef="#br0" timeOffset="8669">13305 5322 0,'0'24'47,"24"0"-31,-24 0-16,24 0 15,-24 1-15,24-1 0,0 0 16,-24 0-16,25-24 16,-1 24-16,-24 1 0,24-25 15,0 24-15,0-24 16,1 0-16,23 0 15</inkml:trace>
  <inkml:trace contextRef="#ctx0" brushRef="#br0" timeOffset="8884">13909 5467 0,'25'0'0,"-1"0"16,-48 0 15,24 24-16,-25-24 1,25 24 0,-24-24-16,24 24 0,-24-24 15,24 25-15,-24-1 16,0 0-16,-1 0 0,1 0 16,24 1-16,-48-1 15</inkml:trace>
  <inkml:trace contextRef="#ctx0" brushRef="#br0" timeOffset="9502">13401 6047 0,'0'-24'15,"25"24"1,-50 0 0,1 0-1,0 0-15,0 0 0,0 24 16,-1 1-16,-23-25 16,24 24-16,-24 0 0,23 0 15,1 25-15,0-25 0,24 0 16,-24 24-16,24-23 15,0-1-15,24 0 0,0 0 16,0-24-16,1 24 16,-1-24-16,0 0 0,24 0 15,-24 0-15,1 0 0,23-24 16,-24 24-16,25-24 16,-25 0-16,0 0 0,0-1 15,0 1 1,-24 0-16,0 0 15,0 48 1,0 0 0,0 0-16,0 1 0,0-1 15,0 0-15,0 0 16,0 24-16,25-23 0,-25-1 16,24-24-16</inkml:trace>
  <inkml:trace contextRef="#ctx0" brushRef="#br0" timeOffset="9755">14006 6144 0,'0'-24'16,"0"0"-16,-24 24 16,0 0-16,0 0 0,-1 24 15,1-24-15,0 24 16,0-24-16,0 24 0,-1 1 15,1 23-15,24-24 16,0 0-16,0 1 0,24-1 16,-24 0-16,25 0 15,-1 0-15,0 0 0,0 1 16,0-1-16,1-24 0,-1 0 16,0 0-16</inkml:trace>
  <inkml:trace contextRef="#ctx0" brushRef="#br0" timeOffset="9935">13934 6241 0,'-25'0'0,"1"0"15,-24-24-15,24 24 0,-1 0 16,50 0 0,-1 0-1,24 0-15,1 0 16,-1 0-16,0 0 15,1 0-15,-1 0 0,1-24 16</inkml:trace>
  <inkml:trace contextRef="#ctx0" brushRef="#br0" timeOffset="10126">14272 6120 0,'-24'0'0,"24"-24"0,-24 24 15,0-24-15,48 24 31,0-25-31,0 25 0,0 0 16,1 0-16,23 0 16,-24 0-16,0 0 0,1 0 15,23 0-15,-24 0 16,0 0-16</inkml:trace>
  <inkml:trace contextRef="#ctx0" brushRef="#br0" timeOffset="10265">14514 5999 0,'-24'0'15,"0"0"-15,0 0 16,24 24-16,-25 0 16,25 1-16,0-1 0,0 24 15,-24-24-15,24 25 16,0 23-16,0-23 0,0-1 16,0 0-16,24 25 0,-24-25 15</inkml:trace>
  <inkml:trace contextRef="#ctx0" brushRef="#br0" timeOffset="11339">13571 6991 0,'0'-24'0,"0"-1"15,0 50 17,0 47-1,0-23-31,0-1 0,0 0 16,0 25-16,0 0 0,0-1 15,0 1-15,24-1 16,-24 1-16,24-1 0,-24 25 15,24-24-15,-24 23 0,0 1 16,25 0-16,-25 24 16,24-24-16,-24-1 0,0 1 15,24 0-15,-24 0 0,24-25 16,-24 25-16,24-24 16,-24-25-16,0 25 0,24-1 15,-24 1-15,0-25 16,0 25-16,-24-1 0,24-23 15,0 23-15,-24-23 0,24 23 16,-24-23-16,24-1 16,0 0-16,0 1 0,-24-1 15,24-24-15,0 25 16,0-25-16,0 0 0,0 0 16,0 0-16,0 1 15,0-1 1,0 0-16,0 0 15,0 0 1,0 1-16,0-1 16,0 0-16,0 0 15,0 0 1,0 1 0,0-1 30,0 0-30,-24-24-16,24 24 16,-25-24-1</inkml:trace>
  <inkml:trace contextRef="#ctx0" brushRef="#br0" timeOffset="11578">13426 10184 0,'-25'24'0,"1"-24"15,0 0-15,0 0 16,48 24 0,0-24-16,0 25 15,25-25-15,-25 24 0,24 0 16,-23 0-16,23 25 15,-24-25-15,0 0 0,1 0 16,-25 0-16,24-24 16,0 24-16</inkml:trace>
  <inkml:trace contextRef="#ctx0" brushRef="#br0" timeOffset="11908">14200 10136 0,'-24'0'16,"-1"0"-16,1 0 16,0 0-16,0 0 0,0 24 15,-1-24-15,1 24 0,0 0 16,0 0-16,-25 1 16,25 23-16,-24 0 0,24-23 15,-1 23-15,1 0 16,-24-24-16,24 25 0,24-25 15,-24 0-15,-1 0 16,25 1-16,-24-25 0,24 24 16,-24-24-16,24 24 0,-24-24 31,24-24 16</inkml:trace>
  <inkml:trace contextRef="#ctx0" brushRef="#br0" timeOffset="26835">15119 4572 0,'0'-24'15,"0"-1"1,0 50 47,0-1-48,0 0-15,0 0 16,0 0-1,-24 1-15,24 23 0,0 0 16,0 1-16,0 23 16,0 1-16,0-1 0,-24 25 15,24 0-15,0 0 0,-25-1 16,25 1-16,0 0 16,0-24-16,-24 23 0,24-23 15,0 24-15,0-25 0,0 1 16,0-1-16,0 1 15,0 0-15,0 23 0,0-23 16,0 24-16,0-1 16,0-23-16,0 24 0,0-25 15,0 1-15,0-1 16,0 1-16,0 0 0,24-1 16,-24 1-16,0-25 0,0 25 15,0-1-15,25-23 16,-25 23-16,0-23 0,0 23 15,0 1-15,0-25 16,0 0-16,0 25 0,0-25 16,0 1-16,0-1 0,0 1 15,0-1-15,0 25 16,-25-25-16,25 0 0,0 1 16,0 23-16,0-23 0,0-1 15,-24 0-15,24 1 16,0-1-16,0 1 0,0-1 15,0 0-15,0 1 16,0-1-16,-24-24 0,24 25 16,0-25-16,0 0 15,0 24-15,0-23 0,0-1 16,0 0-16,0 0 0,0 0 16,0 25-1,0-25-15,0 0 0,0 0 16,0 0-16,0 1 0,-24 23 15,24-24-15,0 0 16,0 1-16,0-1 0,0 0 16,0 0-16,0 0 15,0 1-15,0-1 0,0 0 16,0 0-16,0 0 0,0 1 16,0-1-16,0 24 15,-24-24-15,24 0 0,0 1 16,0-1-16,0 0 15,0 0-15,-25 0 0,25 1 16,0-1-16,0 0 0,0 0 16,0 0-16,0 1 15,0-1-15,0 0 0,0 0 16,0 0 0,0 1-16,0-1 0,0 0 15,0 0-15,0 0 16,0 0-1,0-48 1,0-24 0,0 0-16,0-1 0</inkml:trace>
  <inkml:trace contextRef="#ctx0" brushRef="#br0" timeOffset="28569">15095 4499 0,'24'0'31,"0"0"47,0 0-78,1 0 0,23 0 16,0 0-16,1 0 0,23-24 15,1 24-15,-25 0 16,25-24-16,-1 24 0,1 0 15,-25-24-15,25 24 16,24-25-16,-25 25 16,-23 0-16,-1 0 0,0-24 15,1 24-15,-1 0 16,-24-24-16,25 24 0,-25 0 16,0 0-16,0 0 15,0-24 1,1 24 15,-25-24 110,0 0-126,0-1-15,24 1 16,-24-24-16,0 24 0,24-25 16,-24 25-16,0-24 15,0-1-15,24-23 0,-24 23 16,24 1-16,-24-25 15,0 25-15,0-25 0,25 25 16,-25-25-16,0 25 0,0 0 16,0-25-16,24 25 15,-24-1-15,0 1 0,0 0 16,0-1-16,0 1 16,0 24-16,0-1 0,0-23 15,-24 24-15,24 0 16,0-1-16,0 1 15,0 0-15,0 0 0,0 0 16,-25 24-16,25-24 16,0-1-16,0 1 0,0 0 15,0 0-15,0 0 0,0-1 16,25 1-16,-25 0 16,0 0-16,0 0 15,24-1-15,-24 1 0,0 0 16,0 0-1,0 0 1,0-1 0</inkml:trace>
  <inkml:trace contextRef="#ctx0" brushRef="#br0" timeOffset="29409">16691 2225 0,'-24'0'16,"0"0"-1,0 25-15,0-25 16,-1 24-16,1 0 15,0 0 1,0-24-16,0 24 0,-1 0 16,1 1-16,0-1 15,0 0-15,-25 0 0,25 0 16,0 1-16,0-1 16,0 0-1,0 0 1,48-24 46,-24-24-62,24 24 16,0-24-16,0 0 16,0-1-16,1 1 0,-1 0 15,0 0-15,0 0 0,0-1 16,-24 1-16,25 0 15,-25 0-15,24 0 0,-24 0 16,0-1 0,24 25 62,0 0-63,0 0 1,1 25-16,23-1 16,-24-24-16,25 24 15,-25 0-15,24 0 16,0 0-16,-23 1 0,23-1 16,-24-24-16,0 24 0,1 0 15,-1-24-15,0 24 16,-24 1-16,24-25 15</inkml:trace>
  <inkml:trace contextRef="#ctx0" brushRef="#br0" timeOffset="35255">17199 1887 0,'0'24'78,"25"-24"125,-25 24-46,24-24-126,-24 24-15,24-24-16,0 24 0,0 25 15,0-25-15,25 24 16,23-23-16,-23 23 0,23 0 15,1-23-15,0 23 0,-25-24 16,24 24-16,-23-23 16,23-1-16,-23 0 0,-25 0 15,0 0-15,25-24 16,-25 25-16,-24-1 0,24-24 16,0 0-16,-24 24 0,24-24 15,1 24 1,-1-24-1,-24 24-15,24-24 16,0 0 0,-24 25-1,0-1 188,0 0-187,0 0 0,0 0-16,24 1 15,-24-1-15,0 0 0,0 0 16,0 0-16,0 0 0,0 1 16,0 23-16,0-24 15,0 0-15,0 25 0,-24-25 16,24 24-16,0-23 15,0 23-15,-24 0 0,24-23 16,0 23-16,0 0 0,0 1 16,0-1-16,0 0 15,0 1-15,-24-1 0,24 1 16,0-1-16,0 0 16,0 1-16,0-1 0,-24-24 15,24 25-15,0-1 0,0-24 16,0 25-16,0-25 15,0 24-15,0-24 0,0 1 16,0-1-16,0 24 16,0-24-16,0 1 0,24 23 15,-24-24-15,0 0 0,0 25 16,0-25-16,0 0 16,0 24-16,0-23 0,0-1 15,0 0-15,0 0 16,0 0-16,0 1 0,0-1 15,0 0-15,-24 0 0,24 0 16,0 1-16,0-1 16,0 0-16,0 0 0,0 0 15,-25 0-15,25 1 0,0 23 16,0-24-16,0 0 16,0 1-16,0 23 0,0-24 15,0 0-15,0 1 16,0 23-16,-24-24 0,24 0 15,0 1-15,0-1 0,0 0 16,0 0-16,0 0 16,0 0-16,0 1 15,0-1-15,0 0 16,0 0 0,0 0-16,0-48 125</inkml:trace>
  <inkml:trace contextRef="#ctx0" brushRef="#br0" timeOffset="35693">17852 5346 0,'0'-24'31,"25"24"-31,-25 24 31,24-24-31,-24 24 0,24 0 16,0 0 0,-24 1-16,24-1 0,1 0 15,-1 0-15,0 25 16,0-25-16,0 0 0,1-24 15,-1 24-15,0-24 0,0 24 16,0-24-16</inkml:trace>
  <inkml:trace contextRef="#ctx0" brushRef="#br0" timeOffset="35921">18578 5394 0,'24'-24'0,"-24"48"47,-24 0-32,0 1 1,0-1-16,0 0 0,-1 24 16,1-23-16,-24-1 0,-1 24 15,1-24-15,24 25 16,-24-25-16,23 0 0,-23 0 15</inkml:trace>
  <inkml:trace contextRef="#ctx0" brushRef="#br0" timeOffset="36676">17393 6555 0,'0'-24'16,"-24"24"-16,24-24 0,-25 24 15,25 24 16,0 0-31,0 25 16,0-25-16,0 24 0,0 1 16,0-1-16,0 25 15,0-25-15,0 0 0,0 1 16,0-25-16,0 24 16,0-23-16,0-1 0,0 0 15,0 0-15,25-24 16,-25-24-1,0 0 1,0-25-16,0 1 0,0 0 16,0-1-16,0-23 0,0-1 15,0 1-15,0-1 16,-25 25-16,25-25 0,0 25 16,0-1-16,0 25 0,0 0 15,0 0-15,25 0 16,-1 24-1,24 0-15,-24 0 0,25 24 16,-25-24-16,24 24 16,-23-24-16,23 24 0,-24 0 15,-24 0-15,0 1 16,0-1-16,-24 24 0,0-24 16,0 1-16,-25 23 0,1-24 15,-1 0-15,25 1 16,-24-25-16,24 24 0,-1-24 15</inkml:trace>
  <inkml:trace contextRef="#ctx0" brushRef="#br0" timeOffset="37090">18167 6555 0,'0'-24'0,"-24"24"16,24-24-16,-24 24 15,-1 0 1,25 24 0,-24 0-16,24 1 15,-24 23-15,24-24 0,-24 25 16,0-1-16,24-24 15,0 25-15,0-25 0,24 24 16,0-24-16,0 0 0,0-24 16,1 0-16,23 0 15,-24 0-15,25 0 0,-25-24 16,24 0-16,-24 0 16,-24 0-16,24-25 0,-24 1 15,0 0-15,-24 23 0,0-23 16,0 0-16,0 23 15,-25-23-15,25 48 0,0-24 16,-24 24-16,23 0 16,1 0-16,0 0 0,0 0 15</inkml:trace>
  <inkml:trace contextRef="#ctx0" brushRef="#br0" timeOffset="37565">19086 6410 0,'24'0'16,"-24"-24"-1,0 0 1,-24 24-16,0 0 0,0 0 15,0 0-15,-1 0 0,-23 0 16,0 24-16,-1-24 16,1 24-16,24-24 0,0 0 15,-25 24-15,25-24 16,24 25-16,0-1 16,24 0-16,0 0 15,1-24-15,-1 24 16,24 1-16,0-1 0,1 0 15,-1 0-15,25 0 16,-25-24-16,-24 25 0,25-1 16,-25-24-16,0 24 0,0 0 15,-24 0 1,-24 1-16,0-25 0,-24 24 16,23-24-16,-47 24 15,23-24-15,1 24 0,0-24 16,-1 0-16,25 0 0,-24-24 15,24 24 1,24-24-16</inkml:trace>
  <inkml:trace contextRef="#ctx0" brushRef="#br0" timeOffset="37925">19570 6217 0,'-24'-24'16,"24"48"15,24 0-15,-24 0-1,24 0-15,-24 25 0,0-25 16,0 24-16,24 1 16,-24-1-16,0 0 0,0 25 15,25-25-15,-25 1 0,0-1 16,24-24-16,-24 25 16,24-25-16,0 0 0,0 0 15,1-24-15,-25 24 16,24-24-16,0 0 0,0 0 15,0 0-15</inkml:trace>
  <inkml:trace contextRef="#ctx0" brushRef="#br0" timeOffset="38116">19618 6604 0,'-24'0'0,"-24"-24"15,24 24-15,-1-25 16,50 25-1,-1 0 1,24 0-16,-24 0 16,25 0-16,-1 0 0,1 0 15,-1 0-15,-24 0 16,24 0-16</inkml:trace>
  <inkml:trace contextRef="#ctx0" brushRef="#br0" timeOffset="39574">18530 7741 0,'0'24'110,"0"0"-110,0 0 15,0 1-15,24-1 16,-24 24-16,0 0 0,24 25 16,-24 0-16,24-1 15,-24 1-15,0 24 0,25-25 16,-25 25-16,0-25 0,24 25 16,-24-24-16,0 24 15,0-25-15,24 1 0,-24-1 16,0 1-16,0-1 15,24-23-15,-24 23 0,0-23 16,0-1-16,24 0 0,-24 1 16,0-1-16,0-24 15,0 25-15,25-25 0,-25 0 16,0 0-16,0 1 0,0-1 16,0 0-1,24-24-15,-24 24 16,0 0-16,-24-24 187,24 25-187,-25-25 0,1 24 16,-24 0-16,-1 0 16,1 24-16,-25 1 0,25-1 15,-25 1-15,1 23 16,-1-23-16,1 23 0,-1-23 15,1 23-15,-1-24 0,25 25 16,-1-25-16,1 1 16,24-25-16,0 24 0,-1-23 15,1-1-15,24 0 16,-24-24-16,24 24 0,-24-24 47,24-24-32,0 0 1,0 0-16,0-1 16</inkml:trace>
  <inkml:trace contextRef="#ctx0" brushRef="#br0" timeOffset="39946">17707 10329 0,'0'24'31,"-24"1"-15,24-1 0,-24 0-16,24 24 15,-24-24-15,24 25 0,-24-25 16,-1 24-16,1 1 15,24-1-15,-24 1 0,24-1 16,-24 0-16,24-23 0,0 23 16,0-24-16,0 0 15,24 0-15,0 1 16,0-25-16,1 0 0,23 0 16,-24 0-16,25 0 15,-25-25-15,24 25 0,-24 0 16,25 0-16,-25 0 15,0 0-15,0 0 0,0 25 16</inkml:trace>
  <inkml:trace contextRef="#ctx0" brushRef="#br0" timeOffset="40571">16788 11394 0,'-24'0'16,"24"-25"-16,0 1 15,24 48 32,0 1-31,0-1-16,1 0 15,-1 24-15,24-24 0,1 49 16,-1-25-16,0 1 0,1 23 16,-1 1-16,1-25 15,-25 1-15,24-1 0,-24 0 16,-24 1-16,24-25 15,1 24-15,-50-48 16</inkml:trace>
  <inkml:trace contextRef="#ctx0" brushRef="#br0" timeOffset="40895">17344 11514 0,'0'-24'0,"0"0"16,-24 24 31,24 24-47,-24 0 0,0 25 15,-24-25-15,23 24 0,-23 1 16,0-1-16,-1 25 15,25-25-15,-24 25 0,-1-25 16,25 0-16,-24 25 16,23-49-16,1 25 0,24-1 15,-24-24-15,24 0 0,0 1 16,24-25 0,-24-25-1,24 1-15</inkml:trace>
  <inkml:trace contextRef="#ctx0" brushRef="#br0" timeOffset="41520">17611 11127 0,'24'-24'16,"-24"0"-16,0 0 15,-24 0-15,-1-1 16,-23 1-16,24 24 16,-25-24-16,1 0 15,0 24-15,-1-24 0,-23 0 16,-1 24-16,-24 0 0,25 0 15,-25 24-15,0-24 16,25 24-16,-25 24 0,0-24 16,25 25-16,-1 23 0,0-23 15,25 23-15,0 1 16,-1 24-16,1-25 0,24 25 16,0 0-16,24 0 15,0-1-15,0 1 0,0-24 16,24 23-16,0-23 15,0 24-15,25-25 0,-25 1 16,48-25-16,-23 25 0,23-25 16,25 1-16,-24-1 15,23 0-15,25-23 0,-24-1 16,0-24-16,24 0 0,-24 0 16,23-24-16,-23-1 15,0 1-15,0-24 0,0-1 16,-1-23-16,-23-1 15,-1 1-15,-23-25 0,-1 0 16,1-24-16,-25 0 0,0 0 16,-24-24-16,0 0 15,-24 0-15,-25 24 0,1 0 16,-49 24-16,0 0 16,-23 49-16,-50-24 0,-23 47 15,-25 25-15</inkml:trace>
  <inkml:trace contextRef="#ctx0" brushRef="#br0" timeOffset="78014">21844 8031 0,'0'-24'16,"0"0"-16,0-1 15,0 1 1,0 48 0,24-24-16,-24 25 15,24-1-15,-24 0 0,0 0 16,24 0-16,-24 1 16,0-1-16,0 0 0,0 0 15</inkml:trace>
  <inkml:trace contextRef="#ctx0" brushRef="#br0" timeOffset="78535">21771 7789 0,'0'-72'0,"0"-1"16,0 0-16,0-23 0,0 23 15,0 1-15,0-25 16,25 24-16,-1 25 0,24-1 15,0 1-15,25 24 0,0 0 16,-1 24-16,25 0 16,-24 0-16,23 24 0,1 0 15,-24 0-15,-1 25 0,-23-1 16,-1-24-16,-24 25 16,0-1-16,-24 0 0,-24 1 15,-24-1-15,-25 0 16,1 1-16,-1-25 0,-24 24 15,25-23-15,-1-1 0,1 0 16,-1 0-16,25-24 16,23 0-16,1 24 0,48-24 15,1 0 1,23 0-16,0 0 0,49 0 16,-24 0-16,48 0 0,-25 25 15,1-25-15,0 48 16,-24-24-16,-25 25 0,0-1 15,-48 0-15,0 1 16,0 23-16,-48-23 0,0-25 16,-1 24-16,-23-24 0,-1 1 15,0-1-15,1 0 16,-1-24-16,25 0 0,0-24 16,23 0-16,1-1 15,0-23-15,24 24 0,0-25 16,0 25-16</inkml:trace>
  <inkml:trace contextRef="#ctx0" brushRef="#br0" timeOffset="78978">23174 7983 0,'49'-25'0,"-25"1"15,0-24-15,0 24 0,-24 0 16,0-25-16,0 25 0,-24-24 16,24 23-16,-24 1 15,0 24-15,0-24 0,-25 24 16,25 0-16,0 24 16,0 0-16,-1 1 0,1-1 15,0 24-15,0-24 0,0 1 16,24 23-16,0-24 15,0 0-15,0 0 0,24 1 16,-24-1-16,24 0 16,0-24-16,0 0 0,25 0 15,-25 0-15,0 0 0,25 0 16,-25-24-16,0 0 16,0-1-16,0 1 0,1 0 15,-25 0-15,24 0 16,-24 0-16,0-1 0,0 50 15,0-1 1,0 0-16,0 0 16,0 0-16,0 0 0,0 1 15,0-1-15,24 0 16</inkml:trace>
  <inkml:trace contextRef="#ctx0" brushRef="#br0" timeOffset="79369">23489 7813 0,'0'-24'0,"-24"0"0,24 0 16,-25 24-16,25-24 0,0-1 15,25 50 1,-25-1 0,24 0-16,0 0 15,-24 0-15,24 1 0,0-1 16,1 0-16,-25 0 0,24-24 15,-24 24-15,24-24 32,-24-24-17,24 0 1,-24-24-16,24 23 16,-24 1-16,25 0 15,-1 0-15,-24 0 0,24-1 16,0 1-16,0 24 15,-24 24-15,0 1 16,25-1-16,-25 0 0,0 0 16,24 25-16,-24-25 15,24 24-15,-24-24 0,0 0 16,0 1-16</inkml:trace>
  <inkml:trace contextRef="#ctx0" brushRef="#br0" timeOffset="79584">23973 7450 0,'0'-48'0,"0"24"15,0 0-15,0 0 0,0 48 32,0 0-32,0 0 15,24 24-15,-24 1 0,24-1 16,0 1-16,0-1 15,1 0-15,-1 1 0,0-1 16,-24 1-16,24-25 16,-24 0-16,24 0 0</inkml:trace>
  <inkml:trace contextRef="#ctx0" brushRef="#br0" timeOffset="79861">24069 7717 0,'0'-49'16,"0"25"-16,25-24 0,-25 23 15,24 25-15,-24-24 0,24 48 32,-24 1-32,-24-1 0,0 0 15,-1 0-15,1 25 0,0-25 16,0 0-16,0 0 16,-1 0-16,1-24 0,0 0 15,24 25-15,24-25 16,0 0-16,1 0 15,-1 0-15,0 0 0,24 0 16,-23 0-16,23 24 16,-24 0-16,25 0 0,-25-24 15,24 24-15,-24 0 16,1 1-16</inkml:trace>
  <inkml:trace contextRef="#ctx0" brushRef="#br0" timeOffset="80424">24553 7354 0,'0'-24'0,"-24"-1"0,24 1 16,0 0 0,-24 0-16,24 48 15,0 24 1,0-23 0,0 23-16,0 0 0,0 1 15,0-1-15,0 0 0,24 1 16,-24-1-16,0 1 15,0-25-15</inkml:trace>
  <inkml:trace contextRef="#ctx0" brushRef="#br0" timeOffset="80678">24336 7402 0,'0'-48'0,"-25"48"15,25-24-15,0-1 16,25 50 0,-1-25-16,0 24 0,0 24 15,24-24-15,1 25 16,-1-1-16,25 0 0,-25 1 16,25-25-16,-25 24 0,1-23 15,-1 23-15,-24-48 16,24 24-16,-23-24 15,-1-24-15</inkml:trace>
  <inkml:trace contextRef="#ctx0" brushRef="#br0" timeOffset="80851">25013 7596 0,'0'-73'15,"0"25"-15,0-25 0,0 1 16,0 23-16,0-23 0,-24 47 16,24-23-16,0 72 31,0 25-31,0 23 15,0-23-15,0 23 0,0 1 16,0 23-16,24-23 0,-24 0 16,24-1-16,-24-23 15,0-1-15,0 0 0</inkml:trace>
  <inkml:trace contextRef="#ctx0" brushRef="#br0" timeOffset="81199">25497 7571 0,'0'-48'0,"0"24"0,0 0 16,-25 24-16,25-25 16,-24 25-16,0 25 15,0-1-15,0 0 16,0 0-16,-1 0 16,1 25-16,0-25 0,24 0 15,0 25-15,0-25 0,0 0 16,0 0-16,24-24 15,0 24-15,1-24 0,-1 0 16,0 0-16,0-24 16</inkml:trace>
  <inkml:trace contextRef="#ctx0" brushRef="#br0" timeOffset="81354">25545 7717 0,'24'-25'0,"0"-23"16,1 24-16,-25-25 0,24 25 16,-24 0-16,0 0 0,0 48 31,0 0-16,0 0-15,0 25 16,0-25-16,0 24 0,0-23 16,0-1-16,0 0 0,24 0 15,-24 0-15,24-24 16</inkml:trace>
  <inkml:trace contextRef="#ctx0" brushRef="#br0" timeOffset="82069">25835 7596 0,'0'-25'15,"0"-23"-15,0 24 16,0 0-16,0 48 31,25 0-15,-1 0-16,-24 0 16,24 1-16,-24-1 15,24 0-15,-24 0 0,24-24 16,-24 24-16,24-24 0,1 0 15,-25-24 1,24 0-16,-24 0 16,24 0-16,-24-1 15,24 1-15,-24 0 0,0 0 16,24 0-16,-24-1 0,25 25 16,-25 25-1,0-1 1,0 0-16,0 0 15,0 0-15,0 1 0,24-1 16,-24 0-16,0 0 0,24-24 16,0 0-1,-24-24 1,24 24 0,-24-24-16,25 0 0,-25-1 15,24 1-15,0 0 16,-24 0-16,24 0 15,0 24-15,-24 24 16,0 0-16,25 0 16,-1-24-16,0 24 0,-24 25 15,24-49-15,0 24 0,0 0 16,1-24-16,23 0 16,-24 0-16,0 0 0,1-24 15,-1 0-15,24 0 16,-24-1-16,1 1 0,-1-24 15,0 24-15,-24-25 0,24 1 16,-24 24-16,0 0 16,0-1-16,-48 98 47,48-49-47,0 24 0,0-23 15,0 23-15,0 0 16,24-23-16,0 23 0,0-24 15,25 0-15,-1-24 16,0 25-16,25-25 0</inkml:trace>
  <inkml:trace contextRef="#ctx0" brushRef="#br0" timeOffset="83597">26803 7354 0,'0'-24'47,"24"24"0,0 0-16,-24 24-31,25-24 16,-25 24-1,0 0 1,24 0 0,-24 0-16,-24 1 15</inkml:trace>
  <inkml:trace contextRef="#ctx0" brushRef="#br0" timeOffset="86190">16159 12966 0,'-24'0'0,"48"0"0,0 0 15,1-24 1,-1 24 0,0 0-16,0 0 0,24 0 15,1 0-15,-1 0 16,1 0-16,-1 24 0,0 0 16,1 0-16,-1 0 0,1 25 15,-25-25-15,0 0 16,0 0-16,0 1 0,-24 23 15,0-24-15,0 0 16,-24 1-16,0-1 0,0 0 16,0 0-16,-25 0 0,1 25 15,-1-25-15,1 0 16,0 24-16,-1-23 0,1-1 16,24 24-16,24-24 0,0 25 15,0-25-15,48 0 16,-24 25-16,25-25 0,23 0 15,1 0-15,-1-24 16,1 24-16,-1 1 0,1-25 16,0 0-16,-25 0 0,0 0 15,-23 0-15,-1 0 16,-24 24-16,-24-24 16,-25 24-16,1-24 15,-1 24-15,-23 24 0,-1-23 16,1 23-16,23 0 0,1 1 15,0-1-15,48 1 16,0-1-16,0 0 0,24 25 16,24-25-16,1 25 15,23-25-15,-24 25 0,25-1 16,-25-23-16,-23 23 0,-1-23 16,-24-1-16,-24-24 15,-1 25-15,-23-25 0,-25-24 16,1 0-16,-1 0 15,-23 0-15,23-24 0,25-1 16,-1-23-16</inkml:trace>
  <inkml:trace contextRef="#ctx0" brushRef="#br0" timeOffset="86619">17780 13692 0,'24'0'0,"-24"-25"15,24 25 1,-24 25-1,0-1 1,24 0-16,-24 24 0,0 1 16,25 23-16,-25-23 0,24 23 15,0-23-15,-24 23 16,24-23-16,-24-1 0</inkml:trace>
  <inkml:trace contextRef="#ctx0" brushRef="#br0" timeOffset="87048">17852 13764 0,'-24'-72'0,"0"-25"0,0 0 16,0 0-16,24 1 0,-24-1 16,24 0-16,24 24 15,0 1-15,24-1 0,1 25 16,23 24-16,25 0 15,0-1-15,0 25 0,23 25 16,-23-25-16,0 48 0,0 0 16,-25 1-16,1 23 15,-25 25-15,-24-24 0,-24 23 16,-24 1-16,-24 0 0,-25 0 16,1-25-16,-25 1 15,-24-1-15,24-23 0,1-1 16,23-24-16,0-24 15,49 0-15,0-24 0,24-24 16,24 24-16,25-1 16,-1 1-16,25 0 15,-1 24-15,25 24 0,-25 0 16,1 1-16,0 23 16,-1 25-16,-23-25 0,-1 24 15,0 1-15,1-25 0,-25 25 16,0-25-16,0-23 15,0 23-15</inkml:trace>
  <inkml:trace contextRef="#ctx0" brushRef="#br0" timeOffset="87920">19401 13740 0,'24'-24'0,"-24"0"16,0-1-16,-24 1 0,-1 24 15,1 0-15,0 0 0,0 0 16,0 0-16,0 24 16,-1 1-16,25-1 0,-24 24 15,24 1-15,-24-1 16,24 0-16,0 1 0,24-1 16,0 0-16,1 1 0,-1-1 15,0-24-15,24 1 16,1-25-16,-1 0 0,-24 0 15,25 0-15,-1-25 16,-24-23-16,0 24 0,-24-25 16,0 1-16,0-24 0,-48 23 15,24 1-15,-25-25 16,25 25-16,-24-1 0,-1 1 16,25 24-16,0 0 0,0 24 15,48 0 1,0 0-16,0 0 0,25 0 15,23 24-15,-23-24 16,23 0-16,1 0 0,-25 0 16,25-24-16,-25 24 0,-24 0 15,25-25-15,-25 25 16,0 0-16,-48 0 31,0 25-31,0-1 16,24 0-16,0 24 0,0 1 15,0-1-15,0 1 16,0-1-16,0 0 0,24 1 16,0-25-16,0 24 15,0-24-15,1 1 0,-1-25 16,24 0-16,-24 0 0,1-25 16,-1 1-16,24 0 15,-48-24-15,24-1 0,1 1 16,-1 0-16,-24-1 15,0 25-15,0-24 0,0 23 16,0 1-16,-24 48 16,24 25-1,0-25-15,0 24 0,24 1 16,0-1-16,0 25 16,0-25-16,25-24 0,-25 25 15,24-25-15,1 0 0,-1-24 16,-24 0-16,25-24 15,-25 0-15,0-1 0,0 1 16,-24-24-16,0 0 16,0-25-16,0 0 0,-24 1 15,0-1-15,0 1 0,24-1 16,-25 25-16,25-1 16,-24 25-16,24 0 0,0 48 15,24 0 1,1 1-16,-25 23 0,24-24 15</inkml:trace>
  <inkml:trace contextRef="#ctx0" brushRef="#br0" timeOffset="88453">21578 13740 0,'-24'0'0,"24"24"16,0 0 0,0 1-16,24-1 15,0 24 1,-24-24-16,24 1 0,0-1 15,1 0-15,-1 24 16,0-24-16,0-24 0,0 25 16,1-25-16,-1 0 0,24 0 15,-24-25-15,0 1 16,25-24-16,-1 0 0,-24-25 16,1 0-16,-1-23 15,0-1-15,0 0 0,-24-24 16,0-24-16,-24 24 0,0 0 15,0-24-15,-1 48 16,-23-24-16,0 49 0,23-1 16,1 25-16,0 48 15,0 0-15,24 24 0,0 24 16,24 25-16,0-1 0,0 49 16,1 0-16,23 24 15,-24 1-15,25-1 0,-1 0 16,-24 0-16,25-24 15,-25 0-15,0-24 0,24-25 16,-23-23-16,-1-25 0,0 0 16</inkml:trace>
  <inkml:trace contextRef="#ctx0" brushRef="#br0" timeOffset="88843">22715 13522 0,'0'-24'16,"0"48"-1,-24-24 1,24 24-16,-25-24 16,25 25-16,-24-1 0,24 0 15,24 0 1,1-24-16,-1 0 16,0 0-16,0 0 0,25 0 15,-25 0-15,24 0 16,0-24-16,-23 0 0,23 0 15,-24-1-15,0 1 0,-24-24 16,25 0-16,-25 23 16,0-23-16,-25 0 0,-23 23 15,24 1-15,-49 0 16,25 24-16,0 0 0,-1 24 16,1 0-16,24 1 0,-1 23 15,1 25-15,24-25 16,24 24-16,-24 1 0,25 0 15,23-25-15,0 25 16,1-25-16,-1 0 0,0-23 16,25-1-16,-25-24 0,25 0 15</inkml:trace>
  <inkml:trace contextRef="#ctx0" brushRef="#br0" timeOffset="89173">23392 13498 0,'0'-72'16,"0"-1"-16,0 25 0,0-1 15,0 1-15,-24 24 16,24 72 0,24-24-16,-24 25 15,24-1-15,0 0 16,1 25-16,-1-25 0,0 1 16,0-1-16,0 0 15,-24 1-15,25-25 0,-1-24 16,-24 24-16,24-24 0,0-24 15,-24 0 1,24-25-16,-24 1 0,0-25 16,25 1-16,-25-1 15,0 1-15,24-1 0,-24 25 16,0-1-16,0 1 0,24 24 16,0 24-1,0 24-15,1 0 16,-25 0-16,24 25 15,-24-25-15</inkml:trace>
  <inkml:trace contextRef="#ctx0" brushRef="#br0" timeOffset="89742">24069 13377 0,'0'-24'31,"25"48"16,-1-24-47,0 24 15,0-24-15,25 0 0,-25 0 16,0 0-16,0 0 16,0-24-16,1 0 0,-1 0 15,0 0-15,-24-1 16,24-23-16,-24 24 0,0 0 15,-24-1-15,0 1 0,-25 0 16,25 24-16,-24 0 16,-1 24-16,25 0 0,-24 1 15,24 23-15,-1 0 0,25 25 16,0 0-16,25-25 16,-1 24-16,24 1 0,1-25 15,-1 1-15,25-1 16,-1-24-16,1 1 0,-1-25 15,1-25-15,-1 1 16,1-24-16,-25-1 0,-23-23 16,-1-1-16,0-23 0,-24-25 15,0 24-15,-24-48 16,0 24-16,24 0 0,-25-24 16,1 48-16,0 0 0,24 25 15,-24-1-15,24 49 16,0 72-16,0 1 15,0 23-15,24 49 16,-24 0-16,0 24 0,24 24 16,0-23-16,-24-1 15,25 0-15,-1 0 0,0-24 16,24-48-16,-24-1 0</inkml:trace>
  <inkml:trace contextRef="#ctx0" brushRef="#br0" timeOffset="90378">26295 12797 0,'0'-49'0,"24"-23"0,0 23 16,-24-23-16,25-1 15,-25-24-15,0 25 0,0-25 16,0 0-16,-25 25 16,-23 23-16,0 1 0,-25 0 15,0 48-15,1 0 0,23 24 16,-23 24-16,24 0 16,-1 25-16,25 0 0,24-1 15,24 1-15,0 24 16,25-1-16,23 1 0,1-24 15,-1 23-15,25 1 0,-24 0 16,-1 0-16,-23-25 16,-1 1-16,-24 24 0,-24-49 15,0 25-15,-48-25 16,0-24-16,-1 0 0,-23-24 16,-1 0-16,0 0 0,1-24 15,-1 0-15,25-24 16,24-1-16,0 1 0,24-1 15,0 1-15,0 0 0,48-1 16,-24 25-16,24-24 16,-23 48-16,23 0 0,0 0 15,1 24-15,-25 0 16,24 49 0,-48-25-16,0-24 0</inkml:trace>
  <inkml:trace contextRef="#ctx0" brushRef="#br0" timeOffset="91854">26876 13111 0,'24'-24'0,"-24"0"16,0-1-1,0 1-15,-24 24 16,24-24-16,0 0 15,24 24 1,0 0-16,0 0 16,0 0-16,25-24 15,-25 24-15,0 0 0,0-24 16,0-1-16,1 25 0,-25-24 16,0 0-16,0-24 15,-25 23-15,1 1 0,-24 24 16,24-24-16,-25 0 15,1 24-15,24 0 0,-25 0 16,25 24-16,0 0 0,24 25 16,0-1-16,0 0 15,0 25-15,24-1 0,0 1 16,1 0-16,-1-25 16,0 25-16,0-1 0,24-48 15,1 25-15,-1-25 0,1-24 16,-1 0-16,25 0 15,-25 0-15,25-48 0,-25 23 16,24-23-16,-23 0 16,23-1-16,-23-23 0,-1 23 15,1-23-15,-1 23 0,-24-23 16,0-1-16,-24 25 16,0-1-16,-24 25 0,0 0 15,0 0-15,0 0 16,-25 24-16,25 0 0,0 24 15,0 0-15,-1 0 0,1 25 16,24-1-16,-24 0 16,24 1-16,0-1 0,0 25 15,0-25-15,0 0 16,24 1-16,-24-1 0,24 1 16,-24-25-16,25 0 0,23-24 15,-24 0-15,25 0 16,-1 0-16,0-24 0,-23 0 15,23-1-15,0-23 16,-24 0-16,25-1 0,-25 1 16,0-1-16,-24 1 0,24 0 15,-24-1-15,25 25 16,-25 0-16,0 0 0,-25 24 16,25 24-1,-24 0-15,24 0 0,0 25 16,-24-1-16,24 0 0,0 1 15,24-1-15,-24 1 16,24-1-16,1 0 0,-1 1 16,0-25-16,24 0 15,-23-24-15,23 0 0,-24-24 16,25 0-16,-1 0 0,-24-1 16,0-23-16,0-25 15,1 25-15,-1-25 0,0 25 16,-24-24-16,0-1 0,24 25 15,-24-1-15,0 1 16,0 24-16,0-1 0,-24 25 16,0 25-1,0-1 1,-1 24-16,25-24 0,0 25 0,0-25 16,0 24-16,0 1 15,25-1-15,-1-24 0,0 25 16,0-25-16,25-24 15,-25 24-15,24-24 0,1 0 16,-25-24-16,24 24 0,-24-24 16,1-1-16,-25 1 15,24 0-15,-24 0 16,-24 24 0,-1 0-1,1 24-15,24 0 16,-24-24-16,24 24 15,0 1-15,24-1 0,-24 0 16,24 0-16,1 0 16,-1 1-16,0-1 0,0 0 15,0-24-15,0 24 0,1 0 16,-1-24-16,0 25 16,0-25-16,-24 24 0,24-24 15,1-24 1,-1-1-1,0 1-15,0 0 0,0 0 16,1-25-16,-1 25 16,0-24-16,0-1 0,-24 1 15,24 24-15,-24-49 16,0 49-16,0-24 0,-24-1 16,24 1-16,-24 24 0,0 24 31,24 48-31,0-24 15,0 25-15,24-1 16,-24 25-16,0-25 0,24 25 16,-24-25-16,0 0 0,0-23 15,0-1-15</inkml:trace>
  <inkml:trace contextRef="#ctx0" brushRef="#br0" timeOffset="92025">29416 12434 0,'0'-24'0,"0"-25"0,-25 25 15,25 0-15,-24 24 16,24-24-16,-24 24 16,24 24-1</inkml:trace>
  <inkml:trace contextRef="#ctx0" brushRef="#br0" timeOffset="92239">29609 12410 0,'24'0'16,"-24"24"-1,0 0 1,0 0-16,0 0 0,-24 25 15,24-1-15,-24 25 0,24-1 16,0 1-16,-24-1 0,24 1 16,0-1-16,0-23 15,0 23-15,0-23 0,0-25 16,0 0-16</inkml:trace>
  <inkml:trace contextRef="#ctx0" brushRef="#br0" timeOffset="92888">29561 13014 0,'0'-24'0,"0"0"16,0-24-16,0 23 0,24 25 15,-24-24-15,0 0 0,24 0 16,0 24-16,0 0 16,1-24-16,-1 24 0,24 0 15,1 0-15,-1 0 0,25 0 16,-25 0-16,0 0 15,1 0-15,-1 0 0,-24-25 16,0 25-16,1 0 16,-25-24-16,0 0 15,0 0 1,-25 24-16,1 0 16,24 24-16,0 0 15,-24 0-15,24 1 16,0 23-16,24-24 0,0 0 15,1 1-15,-1-1 0,24-24 16,-24 24-16,25-24 16,-1 0-16,1 0 0,-25-24 15,24 24-15,-24-24 16,0-1-16,1 1 0,-1 0 16,-24 0-16,0 0 0,0-1 15,0 1-15,-24 73 16,24-1-1,-25 25-15,25 23 16,0 49-16,0 1 0,0 23 16,25 0-16,-25-24 0,24 25 15,-24-49-15,0 0 16,0-49-16,-49-23 0,1-25 16,-24-24-16,-1-24 15,0-49-15,-23 0 0,23-23 16,25-25-16,-1 0 15,49-24-15,24-1 0,25 1 16,-1 24-16,122-72 16,-1 72-1,-121 121-15,25 0 16,-49 0-16,0 24 0,-24 0 0,-24 0 16,-24 1-16,-1-25 15</inkml:trace>
  <inkml:trace contextRef="#ctx0" brushRef="#br0" timeOffset="95370">23658 8176 0,'0'-24'0,"0"0"31,24 24-31,-24-24 16,49 24-16,-1 0 16,1-25-16,23 25 0,1 0 15,-1-24-15,25 24 0,0 0 16,-25 0-16,1 0 15,-1 0-15,-23 0 0,-25 0 16,24 0-16,-23 0 16,-50 0 15</inkml:trace>
  <inkml:trace contextRef="#ctx0" brushRef="#br0" timeOffset="95654">23876 8321 0,'-24'25'0,"48"-25"47,0-25-47,0 25 15,25 0-15,-1 0 16,25-24-16,-1 24 0,25-24 16,0 24-16,-1 0 0,1-24 15,0 24-15,-24-24 16,-1 24-16,-23 0 0,-25 0 16,0 0-16,-48 0 15,-25 24 1</inkml:trace>
  <inkml:trace contextRef="#ctx0" brushRef="#br0" timeOffset="98934">19159 1717 0,'0'-24'31,"0"48"16,-24 1-47,-1-1 16,1 0-1,0 0-15,0 24 0,-25-23 16,1-1-16,24 0 0,0 0 15,-25-24-15,49 24 16,-24-24-16,24 25 0,0-1 31,24-24-15,0 24-16,1-24 0,-1 24 16,24 0-16,-24 1 15,25-1-15,-1 0 0,1-24 16,-1 24-16,0 0 15,1-24-15,-25 0 0,0 0 16</inkml:trace>
  <inkml:trace contextRef="#ctx0" brushRef="#br0" timeOffset="99127">19304 2056 0,'-24'0'16,"0"0"-1,48 0 17,0 0-32,0 0 15,24 0-15,25-24 0,-25 24 16,25 0-16,24-24 16,-25 24-16</inkml:trace>
  <inkml:trace contextRef="#ctx0" brushRef="#br0" timeOffset="99356">20223 1790 0,'0'-24'16,"0"48"-1,0 0 1,-24 0-16,24 25 15,0-25-15,-24 24 16,24 1-16,-24 23 0,24-23 16,0-1-16,-25-24 0,25 25 15,0-25-15,0 0 16</inkml:trace>
  <inkml:trace contextRef="#ctx0" brushRef="#br0" timeOffset="99696">20223 2032 0,'0'-24'0,"0"-1"0,0 1 16,0 0-16,0 48 31,24 0-31,-24 1 0,49-1 16,-25 24-16,24-24 15,-24 25-15,25-25 0,-1 0 16,-24 0-16,25 1 15,-25-1-15,0-24 0,0 24 16,1-24-16,-25-24 16,24 0-1,-24-1-15,0-23 0,0 24 16,0-25-16,0 1 0,0 24 16,0-25-16,0 1 15,-24 24-15,24 0 0,0-1 16,0 1-16</inkml:trace>
  <inkml:trace contextRef="#ctx0" brushRef="#br0" timeOffset="100200">20949 1838 0,'0'-24'15,"0"48"32,0 0-47,0 25 16,0-25-16,0 0 16,0 25-16,0-1 0,24-24 15,-24 0-15,0 25 0,24-49 16,-24 24-16,24-24 15,1 0 1,-25-24-16,24 24 0,0-24 16,0-1-16,-24 1 0,24-24 15,1 24-15,-25-1 16,24 1-16,-24 0 0,24 0 16,-24 48-1,0 0 1,0 0-16,0 1 15,0-1-15,0 24 0,0-24 16,0 25-16,0-25 16,0 24-16,0-23 0,0-1 15,0 24-15,0-24 16,-24 0-16,24 1 0,0-1 16,-24-24-16,24 24 0,0 0 15,0 0 1</inkml:trace>
  <inkml:trace contextRef="#ctx0" brushRef="#br0" timeOffset="100860">19522 3169 0,'24'-24'0,"0"-1"0,0 1 15,0 0-15,1 0 16,-25 48 15,-25-24-31,25 24 16,-24-24-16,0 24 0,-24 25 15,23-25-15,-23 24 0,0 1 16,-1-25-16,1 24 16,0-24-16,-1 1 0,25-1 15,0 0-15,0-24 16,48 0-1,0 0-15,0 0 16,25 0-16,-25 0 0,24 0 16,0 24-16,1 0 0,-1 1 15,-24-1-15,25 0 16,-25 0-16</inkml:trace>
  <inkml:trace contextRef="#ctx0" brushRef="#br0" timeOffset="101029">19570 3507 0,'-24'-24'0,"24"0"15,0 0 1,24 24 0,24 0-1,-23 0-15,47-24 0,-23 24 16</inkml:trace>
  <inkml:trace contextRef="#ctx0" brushRef="#br0" timeOffset="101353">20392 3169 0,'-24'-24'0,"0"-1"0,0 1 16,0 0-16,0 24 15,-1-24-15,1 0 0,24 48 31,0 0-31,0 0 16,24 0-16,-24 25 0,0 23 16,25-23-16,-25-1 15,0 25-15,0-25 0,0 0 16,0 1-16,0-1 16,0-24-16,0 1 0,0-1 15,24-48 16,0 24-31,0-25 0,24 1 16,-23 24-16,23-24 16,0 24-16,1-24 0,-1 24 15,1 0-15,-25 0 0</inkml:trace>
  <inkml:trace contextRef="#ctx0" brushRef="#br0" timeOffset="102049">20876 3411 0,'0'-25'16,"0"-23"-16,0 24 0,0-24 15,0 23-15,-24 1 16,24 0-16,-24 24 0,0 0 16,0 0-16,24 24 15,-25 0-15,25 1 16,0-1-16,-24 24 0,24-24 15,0 25-15,24-25 16,-24 24-16,25-24 0,-1 1 16,0-25-16,0 24 0,0-24 15,25 0-15,-25-24 16,0-1-16,0 1 0,-24 0 16,24 0-16,-24 0 0,-24-1 15,0-23-15,0 24 16,0 0-16,-1 24 0,1-24 15,0 24-15,0 0 16,0 0-16,0 0 0,48 0 16,0 0-1,0 0 1,0 0-16,25-25 0,-25 25 16,0-24-16,0 24 15,0-24-15,1 24 0,-1-24 16,0 0-16,0 48 31,-24 0-15,0 0-16,24 0 15,-24 1-15,0 23 0,25 0 16,-25-24-16,0 1 0,24-1 16,-24 0-16,0 0 15,0 0 1,0-48-1,0 0 1,24 0-16,0-25 0,0 25 16,1 0-16,-1-24 15,0 24-15,0 24 0,0-25 16,0 25-16,1 0 16,-1 25-16,-24-1 15,0 24-15,0-24 0,24 25 16,-24-25-16,0 24 15,0-24-15</inkml:trace>
  <inkml:trace contextRef="#ctx0" brushRef="#br0" timeOffset="116598">21312 6991 0,'24'-24'0,"-48"-1"16,0 25 0,-1 0-1,1 25-15,24-1 16,0 0-1,0 0-15,24 0 16,-24 1-16,25-1 16,-25 0-16,24 0 0,-24 0 15</inkml:trace>
  <inkml:trace contextRef="#ctx0" brushRef="#br0" timeOffset="116789">21312 6942 0,'0'-24'0,"0"48"31,0 1-15,0-1-16,24 0 0,-24 0 15,24 0-15,0 1 16,0 23-16,-24-24 0</inkml:trace>
  <inkml:trace contextRef="#ctx0" brushRef="#br0" timeOffset="117671">27166 6507 0,'-24'0'15,"-25"0"17,25 0-32,24 24 15,0 0 1,0 1-16,24-25 16,-24 24-16,0 0 15,24 0-15,-24 0 16,0 1-16,0-1 15</inkml:trace>
  <inkml:trace contextRef="#ctx0" brushRef="#br0" timeOffset="117893">27238 6507 0,'25'-24'0,"-25"48"47,24 0-31,-24 0 0,24 1-16,-24 23 0,24-24 15,-24 25-15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24575,'1231'-25'-1452,"-256"2"-1799,116 13 324,1254-21 1207,-2031 26 1637,171-5 854,-167-12 3500,-299 20-2738,-27 0-1885,-15 1-4629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24575,'4'3'0,"1"0"0,0 0 0,0-1 0,0 1 0,0-1 0,0-1 0,1 1 0,-1-1 0,0 0 0,1 0 0,-1 0 0,1-1 0,-1 0 0,7 0 0,11 1 0,547 27-345,5-26-1523,-296-3 316,611 2-1329,1319-5-710,-4-52 2780,-2133 53 731,480-34 1182,-523 34-711,-10 1-7,1 0 1,-1-1-1,0 0 1,0-2-1,25-9 0,-43 14-331,0-1 1,-1 1-1,1 0 0,-1 0 0,1 0 1,0-1-1,-1 1 0,1 0 0,-1-1 0,1 1 1,-1 0-1,1-1 0,-1 1 0,1-1 1,-1 1-1,1-1 0,-1 1 0,0-1 0,1 1 1,-1-1-1,0 1 0,1-1 0,-1 0 0,0 1 1,0-1-1,0 1 0,1-1 0,-1 0 1,0 1-1,0-1 0,0 0 0,0 0 0,-14-14-2671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24575,'61'1575'-698,"-51"-1445"698,48 651 0,-29 1 0,-29-697 0,-3 803 0,-22-520 698,24-354-698,1-7 0,-1 0 0,1 0 0,-1 0 0,-1-1 0,1 1 0,-1 0 0,0 0 0,-1-1 0,-3 8 0,6-14 0,0 0 0,0 0 0,-1 0-1,1 1 1,0-1 0,0 0-1,0 0 1,0 0 0,-1 1 0,1-1-1,0 0 1,0 0 0,0 0 0,-1 0-1,1 0 1,0 0 0,0 1 0,-1-1-1,1 0 1,0 0 0,0 0 0,0 0-1,-1 0 1,1 0 0,0 0 0,0 0-1,-1 0 1,1 0 0,0 0 0,0 0-1,-1 0 1,1 0 0,0 0 0,0-1-1,-1 1 1,1 0 0,0 0 0,0 0-1,0 0 1,-1 0 0,1 0 0,0-1-1,0 1 1,0 0 0,0 0 0,-1 0-1,1-1 1,0 1 0,0 0 0,0 0-1,0-1 1,-7-12-1253,7 12 1154,-8-23-6727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24575,'4'5'0,"6"1"0,2 4 0,2 1 0,4 2 0,8 4 0,7 7 0,8 5 0,6 1 0,3 5 0,2 0 0,5-1 0,-2-2 0,-2-2 0,-5-1 0,-7-6 0,-10-8-8191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464 136 24575,'1'-32'0,"0"22"0,-1 1 0,1-1 0,-2 0 0,1 1 0,-1-1 0,-1 0 0,-3-10 0,5 19 0,0 0 0,-1 0 0,1 1 0,0-1 0,-1 0 0,1 0 0,-1 0 0,0 0 0,1 1 0,-1-1 0,0 0 0,1 1 0,-1-1 0,0 1 0,0-1 0,1 0 0,-1 1 0,0 0 0,0-1 0,0 1 0,0-1 0,0 1 0,0 0 0,0 0 0,1 0 0,-1-1 0,0 1 0,0 0 0,0 0 0,0 0 0,0 1 0,0-1 0,0 0 0,0 0 0,0 0 0,0 1 0,0-1 0,0 0 0,0 1 0,1-1 0,-3 2 0,-1 0 0,-1 1 0,0 0 0,1 1 0,0-1 0,0 1 0,-5 5 0,-20 27 0,2 1 0,-26 48 0,-6 8 0,-121 146-1365,140-191-5461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24575,'3'-3'0,"-1"0"0,-1 1 0,1-1 0,0 0 0,-1-1 0,1 1 0,-1 0 0,0 0 0,0-1 0,1-5 0,-2 6 0,0 1 0,1-1 0,0 0 0,0 0 0,-1 1 0,2-1 0,-1 1 0,0-1 0,0 1 0,1-1 0,-1 1 0,1 0 0,3-4 0,-4 6 0,-1 0 0,0-1 0,0 1 0,1 0 0,-1 0 0,0 0 0,1 0 0,-1 0 0,0 0 0,1 0 0,-1 0 0,0 0 0,1 0 0,-1 0 0,0 0 0,1 0 0,-1 0 0,0 0 0,1 0 0,-1 0 0,0 0 0,0 0 0,1 1 0,-1-1 0,0 0 0,1 0 0,-1 0 0,0 1 0,0-1 0,1 0 0,-1 0 0,0 0 0,0 1 0,0-1 0,1 0 0,-1 1 0,0-1 0,0 0 0,0 0 0,0 1 0,0-1 0,0 0 0,1 1 0,-1-1 0,0 0 0,0 1 0,0-1 0,0 1 0,4 17 0,0 55 0,-3-43 0,9 59 0,-8-81 0,0 1 0,1-1 0,-1 0 0,1 0 0,1-1 0,0 1 0,0-1 0,0 1 0,1-1 0,0 0 0,9 9 0,-12-14 0,0 0 0,0 0 0,1 0 0,-1 0 0,0 0 0,1-1 0,-1 1 0,1-1 0,0 0 0,-1 0 0,1 0 0,0 0 0,0 0 0,0-1 0,-1 1 0,1-1 0,0 1 0,0-1 0,6-1 0,-5 0 0,1 0 0,-1 0 0,1-1 0,-1 0 0,0 0 0,0 0 0,0 0 0,0-1 0,0 0 0,0 1 0,4-6 0,4-4 0,-1-1 0,0 0 0,-1-1 0,0 0 0,12-26 0,38-104 0,-51 130 0,-10 25 0,-9 31 0,9-38 0,-119 509-1365,105-441-5461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24575,'0'-5'0,"0"0"0,0 0 0,1 0 0,0 0 0,0 0 0,0 0 0,0 0 0,1 1 0,-1-1 0,1 1 0,1-1 0,-1 1 0,1 0 0,4-7 0,-3 7 0,0 0 0,1 0 0,0 0 0,-1 1 0,1-1 0,0 1 0,1 0 0,-1 1 0,1-1 0,-1 1 0,12-2 0,11-2 0,0 1 0,0 2 0,0 0 0,0 3 0,1 0 0,-1 1 0,56 11 0,-79-11 0,0 0 0,-1 0 0,1 1 0,0 0 0,0-1 0,-1 2 0,1-1 0,-1 0 0,1 1 0,-1 0 0,0 0 0,0 0 0,-1 1 0,1-1 0,3 5 0,-5-5 0,0 1 0,0-1 0,-1 1 0,1-1 0,-1 1 0,1 0 0,-1 0 0,-1 0 0,1 0 0,0-1 0,-1 1 0,0 0 0,0 0 0,0 0 0,0 0 0,-1 0 0,1 0 0,-1 0 0,-2 6 0,-7 15 0,-1-1 0,0 0 0,-2-1 0,-1 0 0,-28 35 0,-21 36 0,53-79 0,2 1 0,0 1 0,1-1 0,0 1 0,-7 32 0,13-43 0,0 0 0,1 0 0,-1 0 0,1 0 0,0 0 0,1 0 0,0 0 0,0 0 0,0 0 0,0 0 0,1 0 0,0 0 0,0-1 0,1 1 0,-1-1 0,1 1 0,0-1 0,1 0 0,-1 0 0,1-1 0,5 6 0,-1-3-76,0-1 1,0 0-1,1 0 0,0-1 0,0 0 0,0 0 0,1-1 0,-1 0 1,1-1-1,0 0 0,0 0 0,0-1 0,0-1 0,1 0 1,-1 0-1,0-1 0,11 0 0,16-4-6750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7:0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98 24575,'-5'0'0,"-5"0"0,-1 4 0,5 2 0,13 0 0,18-6 0,19-3 0,14-5 0,15-1 0,13-4 0,14-3 0,3-5 0,2-2 0,-17 3-8191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146 155 24575,'11'-11'0,"0"2"0,1-1 0,0 1 0,0 1 0,19-10 0,73-28 0,-23 11 0,-63 26 0,-24 13 0,-30 15 0,-41 16 0,-70 36 0,124-58 0,0 1 0,1 1 0,1 1 0,-21 19 0,38-31 0,0 0 0,0 1 0,0-1 0,0 1 0,1 0 0,0 0 0,0 0 0,0 1 0,-2 6 0,4-9 0,0-1 0,1 1 0,-1 0 0,1-1 0,0 1 0,0-1 0,0 1 0,0 0 0,0-1 0,1 1 0,-1 0 0,1-1 0,0 1 0,-1-1 0,1 1 0,0-1 0,1 1 0,-1-1 0,0 0 0,1 1 0,-1-1 0,4 3 0,2 2 0,0 0 0,0-1 0,1 0 0,-1-1 0,1 1 0,15 6 0,60 23 0,-21-10 0,-47-18 0,-1 0 0,-1 1 0,1 0 0,21 19 0,-33-25 0,1 0 0,-1 1 0,0-1 0,0 1 0,0-1 0,0 1 0,0 0 0,-1 0 0,1 0 0,-1 0 0,0 0 0,0 0 0,1 3 0,-2-3 0,0-1 0,0 0 0,0 0 0,0 0 0,-1 1 0,1-1 0,0 0 0,-1 0 0,0 0 0,0 0 0,1 0 0,-1 0 0,-1 0 0,1 0 0,0 0 0,0-1 0,-1 1 0,1 0 0,-1-1 0,1 1 0,-4 2 0,-6 4 14,0 0-1,-1 0 0,0-2 0,0 1 1,0-1-1,-1-1 0,0 0 1,-23 5-1,1-3-508,0-1 0,-40 1 0,27-4-6331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26 155 24575,'1'0'0,"-1"0"0,1-1 0,-1 1 0,1 0 0,-1-1 0,1 1 0,-1 0 0,1 0 0,-1 0 0,1-1 0,-1 1 0,1 0 0,-1 0 0,1 0 0,-1 0 0,1 0 0,0 0 0,-1 0 0,1 0 0,-1 0 0,1 0 0,-1 1 0,1-1 0,-1 0 0,1 0 0,-1 0 0,1 1 0,-1-1 0,1 0 0,0 1 0,0 0 0,-1 0 0,1 0 0,-1 0 0,0 1 0,1-1 0,-1 0 0,0 0 0,0 0 0,0 0 0,0 1 0,0-1 0,0 0 0,0 0 0,0 2 0,-14 48 0,11-42 0,-5 17 0,2 1 0,1-1 0,1 1 0,1 0 0,1 1 0,2-1 0,1 0 0,1 0 0,1 0 0,10 41 0,-13-67 0,0 0 0,1 1 0,-1-1 0,0 1 0,1-1 0,-1 0 0,1 0 0,0 1 0,-1-1 0,1 0 0,0 0 0,0 0 0,0 0 0,0 0 0,0 0 0,1 1 0,-2-2 0,1 1 0,-1-1 0,1 0 0,0 0 0,-1 0 0,1 0 0,-1 0 0,1 0 0,-1 0 0,1 0 0,0 0 0,-1 0 0,1 0 0,-1-1 0,1 1 0,-1 0 0,1 0 0,-1 0 0,1-1 0,-1 1 0,1 0 0,-1-1 0,1 1 0,-1 0 0,0-1 0,1 0 0,3-3 0,0-1 0,-1 0 0,1 0 0,-1 0 0,-1 0 0,4-6 0,34-84 0,58-120 0,-76 172 0,3 0 0,50-67 0,-71 105 0,0 1 0,0-1 0,0 1 0,1 0 0,-1 0 0,1 0 0,8-4 0,-12 7 0,0 1 0,0-1 0,0 1 0,1 0 0,-1-1 0,0 1 0,0 0 0,1 0 0,-1-1 0,0 1 0,0 0 0,1 0 0,-1 0 0,0 1 0,0-1 0,1 0 0,-1 0 0,0 1 0,0-1 0,0 1 0,1-1 0,-1 1 0,0-1 0,0 1 0,0 0 0,0 0 0,0-1 0,0 1 0,0 0 0,0 0 0,0 0 0,-1 0 0,1 0 0,0 0 0,-1 0 0,1 0 0,0 0 0,-1 1 0,1 1 0,5 14 0,-1 1 0,0 0 0,-2 0 0,0 0 0,-1 0 0,0 0 0,-3 31 0,2-21 0,-1 66-44,8 128-1277,-3-180-5505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71 24575,'-5'-5'0,"-1"-5"0,-3-2 0,3 2 0,11 2 0,11 3 0,10 2 0,14-3 0,14 0 0,-3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184 131 24575,'-5'-5'0,"-1"1"0,1-1 0,-1 2 0,0-1 0,0 0 0,0 1 0,-1 0 0,-10-3 0,15 5 0,0 1 0,1-1 0,-1 0 0,0 1 0,0 0 0,0-1 0,0 1 0,0 0 0,0 0 0,1 0 0,-1 0 0,0 0 0,0 0 0,0 1 0,0-1 0,0 1 0,0-1 0,1 1 0,-1 0 0,0-1 0,0 1 0,1 0 0,-1 0 0,1 0 0,-1 1 0,1-1 0,-1 0 0,1 1 0,-1-1 0,1 0 0,0 1 0,0 0 0,-2 3 0,0 4 0,0 1 0,1 0 0,-1 0 0,2 1 0,0-1 0,0 13 0,4 65 0,-2-76 0,12 81 0,-9-70 0,0 0 0,-1 0 0,-2 0 0,0 1 0,-4 36 0,2-57 0,1 0 0,-1 0 0,0 1 0,0-1 0,0 0 0,-1 0 0,1 0 0,-1 0 0,-3 4 0,5-7 0,-1 1 0,1-1 0,0 0 0,-1 1 0,1-1 0,-1 1 0,1-1 0,-1 0 0,1 0 0,-1 1 0,1-1 0,-1 0 0,1 0 0,-1 0 0,1 1 0,-1-1 0,1 0 0,-1 0 0,1 0 0,-1 0 0,1 0 0,-2 0 0,1-1 0,0 1 0,0-1 0,0 1 0,0-1 0,0 1 0,0-1 0,1 0 0,-1 1 0,0-1 0,0 0 0,1 0 0,-1 0 0,0 0 0,1 1 0,-1-1 0,0-2 0,-4-8 0,0 0 0,0 0 0,1-1 0,1 0 0,0 1 0,1-1 0,0-1 0,-1-18 0,3-10 0,4-49 0,-1 59 0,1-1 0,1 1 0,15-44 0,-17 63 0,2 0 0,-1 1 0,2 0 0,-1-1 0,2 2 0,-1-1 0,1 1 0,1 0 0,0 0 0,0 1 0,18-15 0,-20 21 0,0-1 0,0 1 0,1 0 0,-1 0 0,1 1 0,-1 0 0,1 0 0,0 1 0,0 0 0,0 0 0,0 0 0,0 1 0,0 0 0,-1 0 0,1 1 0,0 0 0,0 0 0,0 1 0,0 0 0,12 4 0,-13-3 0,1 0 0,-1 0 0,1 0 0,-1 1 0,0-1 0,0 2 0,-1-1 0,1 0 0,-1 1 0,0 0 0,0 1 0,0-1 0,-1 1 0,0 0 0,0 0 0,-1 0 0,1 0 0,-1 1 0,-1-1 0,4 12 0,-5-15-4,-1 0-1,1 0 0,-1 1 1,0-1-1,0 0 1,0 0-1,-1 1 0,1-1 1,-1 0-1,0 0 0,1 1 1,-2-1-1,1 0 1,0 0-1,0 0 0,-4 4 1,1-2 25,0 0 1,0 0 0,0-1 0,-1 1-1,1-1 1,-1 0 0,0-1-1,-7 5 1,-9 2-392,1-1-1,-1-1 1,-37 10-1,-14 1-6455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33 24575,'-5'-5'0,"-1"-5"0,5-1 0,7 5 0,6 8 0,2 9 0,3 11 0,-2 10 0,1 9 0,-2 6 0,1 4 0,-2 2 0,-4 1 0,2-4 0,-1-11-8191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51 216 24575,'-1'0'0,"-1"0"0,0 0 0,0 0 0,0 0 0,0 1 0,0-1 0,1 1 0,-1-1 0,0 1 0,0 0 0,1-1 0,-1 1 0,1 0 0,-1 0 0,0 0 0,1 1 0,0-1 0,-1 0 0,1 0 0,-2 3 0,1-1 0,0 1 0,0-1 0,1 1 0,-1-1 0,1 1 0,0-1 0,0 1 0,0-1 0,0 8 0,1 4 0,0-1 0,0 1 0,2-1 0,4 21 0,6 19 0,3-1 0,36 89 0,-47-135 0,-3-11 0,-6-22 0,-10-42 0,-30-160 0,41 200 0,2-1 0,1 1 0,1-1 0,2 1 0,1-1 0,7-30 0,-10 56 0,1-1 0,0 1 0,0-1 0,0 1 0,1 0 0,-1-1 0,1 1 0,0 0 0,0 0 0,0 0 0,0 0 0,1 1 0,-1-1 0,1 1 0,0-1 0,-1 1 0,1 0 0,5-3 0,-3 3 0,-1 0 0,1 1 0,-1 0 0,1 0 0,-1 0 0,1 0 0,0 1 0,0 0 0,0 0 0,-1 0 0,1 0 0,6 2 0,6 2 0,0 1 0,-1 1 0,1 0 0,-1 1 0,-1 1 0,24 15 0,-21-10 0,0 0 0,-1 1 0,22 23 0,-31-29 0,-1 1 0,0-1 0,-1 1 0,0 0 0,0 1 0,-1-1 0,0 1 0,7 20 0,-11-26 0,-1 0 0,1 0 0,0 0 0,-1-1 0,0 1 0,0 0 0,0 0 0,-1 0 0,1 0 0,-1 0 0,0 0 0,0-1 0,0 1 0,0 0 0,-1-1 0,-2 5 0,-2 2 0,-1-1 0,0 0 0,0 0 0,-10 8 0,-14 18 0,30-34 0,1 0 0,-1-1 0,1 1 0,0 0 0,-1 0 0,1-1 0,0 1 0,-1 0 0,1 0 0,0 0 0,0 0 0,0-1 0,0 1 0,0 0 0,0 0 0,0 0 0,0-1 0,0 1 0,0 0 0,1 0 0,-1 0 0,0 0 0,0-1 0,1 1 0,-1 0 0,1 0 0,-1-1 0,0 1 0,1 0 0,-1-1 0,1 1 0,0-1 0,-1 1 0,1 0 0,-1-1 0,1 1 0,0-1 0,0 0 0,-1 1 0,1-1 0,0 0 0,0 1 0,-1-1 0,1 0 0,1 1 0,39 11 0,-13-8 0,-4 0 0,-1 1 0,28 9 0,-46-13 0,0 1 0,0 0 0,-1 0 0,1 0 0,-1 0 0,1 1 0,-1 0 0,0 0 0,0 0 0,0 1 0,-1-1 0,1 1 0,-1 0 0,0 0 0,0 0 0,3 6 0,-5-8 0,0 0 0,-1 1 0,1-1 0,-1 0 0,0 1 0,0-1 0,0 0 0,0 1 0,0-1 0,0 1 0,-1-1 0,1 0 0,-1 1 0,0-1 0,0 0 0,1 0 0,-1 0 0,-1 1 0,1-1 0,0 0 0,0 0 0,-1-1 0,1 1 0,-1 0 0,0 0 0,0-1 0,1 1 0,-5 2 0,-5 4 0,1 0 0,-2-1 0,-19 10 0,16-9-136,-1-1-1,0 0 1,0-1-1,-1 0 1,1-2-1,-1 0 1,0-1-1,-1 0 0,-30-1 1,20-5-6690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24575,'14'0'0,"-13"-1"0,1 1 0,0 0 0,0-1 0,0 1 0,0 0 0,0 0 0,-1 0 0,1 0 0,0 1 0,0-1 0,0 0 0,0 1 0,-1-1 0,1 1 0,0 0 0,0-1 0,-1 1 0,1 0 0,0 0 0,-1 0 0,1 0 0,-1 1 0,0-1 0,1 0 0,-1 1 0,0-1 0,0 1 0,1-1 0,-1 1 0,0-1 0,-1 1 0,1 0 0,0-1 0,0 1 0,-1 0 0,1 3 0,6 22 0,-1 0 0,4 46 0,-8-51 0,1 1 0,1-1 0,1 0 0,11 31 0,-16-53 0,0 0 0,0-1 0,0 1 0,0 0 0,0 0 0,0 0 0,0 0 0,0 0 0,0 0 0,0 0 0,0 0 0,0 0 0,1 0 0,-1 0 0,0 0 0,0-1 0,0 1 0,0 0 0,0 0 0,0 0 0,0 0 0,0 0 0,0 0 0,1 0 0,-1 0 0,0 0 0,0 0 0,0 0 0,0 0 0,0 0 0,0 0 0,0 0 0,0 0 0,1 0 0,-1 0 0,0 0 0,0 1 0,0-1 0,0 0 0,0 0 0,0 0 0,0 0 0,0 0 0,0 0 0,0 0 0,1 0 0,-1 0 0,0 0 0,0 0 0,0 0 0,0 0 0,0 1 0,0-1 0,0 0 0,0 0 0,0 0 0,0 0 0,0 0 0,0 0 0,0 0 0,0 0 0,0 1 0,0-1 0,0 0 0,0 0 0,0 0 0,0 0 0,0 0 0,0 0 0,3-12 0,0-17 0,-3-34 0,0-3 0,3 0 0,13-76 0,-11 113 0,7-36 0,-11 60 0,1 0 0,-1 1 0,1-1 0,0 1 0,0 0 0,0-1 0,1 1 0,-1 0 0,1 1 0,5-6 0,-8 8 0,1 0 0,0 1 0,0-1 0,0 0 0,0 0 0,-1 1 0,1-1 0,0 1 0,0-1 0,0 1 0,0-1 0,1 1 0,-1 0 0,0 0 0,0-1 0,0 1 0,0 0 0,0 0 0,0 0 0,0 0 0,0 0 0,1 0 0,-1 0 0,1 1 0,0 0 0,0 0 0,0 0 0,-1 0 0,1 0 0,0 1 0,-1-1 0,1 0 0,-1 1 0,0-1 0,1 1 0,-1 0 0,2 2 0,2 6 0,0 1 0,0-1 0,5 20 0,-9-27 0,12 47 0,-2 0 0,-2 1 0,2 52 0,-10-93 0,-1-4 0,1 0 0,-1 0 0,1 0 0,0 0 0,0-1 0,1 1 0,0 0 0,0-1 0,3 7 0,-5-12 0,0 0 0,1 1 0,-1-1 0,0 0 0,1 0 0,-1 0 0,0 1 0,1-1 0,-1 0 0,0 0 0,1 0 0,-1 0 0,0 0 0,1 1 0,-1-1 0,0 0 0,1 0 0,-1 0 0,1 0 0,-1 0 0,0 0 0,1 0 0,-1 0 0,0-1 0,1 1 0,-1 0 0,1 0 0,-1 0 0,0 0 0,1 0 0,-1-1 0,0 1 0,1 0 0,-1 0 0,0 0 0,0-1 0,1 1 0,-1 0 0,0-1 0,0 1 0,1 0 0,-1 0 0,0-1 0,0 0 0,13-17 0,-12 16 0,18-32 0,-2-1 0,16-49 0,8-18 0,-36 91 0,-1 0 0,1 1 0,1-1 0,0 1 0,12-17 0,-17 26 0,0 0 0,0-1 0,0 1 0,0 0 0,1 0 0,-1 0 0,0 0 0,0 0 0,1 0 0,-1 0 0,1 0 0,-1 0 0,1 1 0,-1-1 0,1 1 0,-1-1 0,1 1 0,0 0 0,-1-1 0,1 1 0,0 0 0,-1 0 0,1 0 0,-1 0 0,1 0 0,0 1 0,-1-1 0,1 0 0,0 1 0,-1-1 0,1 1 0,-1 0 0,1-1 0,-1 1 0,1 0 0,-1 0 0,0 0 0,0 0 0,1 0 0,-1 0 0,2 3 0,3 3 10,0 0-1,-1 1 0,1 0 1,-2 0-1,1 0 1,-1 1-1,0-1 1,-1 1-1,0 0 0,2 13 1,3 15-606,2 45-1,-9-74 321,5 69-6550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98 24575,'10'-27'0,"-1"0"0,-8 25 0,-1 1 0,0-1 0,0 1 0,0-1 0,0 0 0,0 1 0,0-1 0,0 1 0,-1-1 0,1 1 0,-1-1 0,1 1 0,-1-1 0,1 1 0,-1-1 0,0 1 0,0 0 0,0-1 0,0 1 0,0 0 0,0 0 0,-2-2 0,1 2 0,0 0 0,0 0 0,0 0 0,0 0 0,0 0 0,0 0 0,-1 1 0,1 0 0,0-1 0,-1 1 0,1 0 0,0 0 0,-4 0 0,-5 2 0,0 0 0,1 0 0,-1 1 0,1 0 0,-14 7 0,4 0 0,1 0 0,1 2 0,0 0 0,1 1 0,0 1 0,1 1 0,0 0 0,1 1 0,1 1 0,0 0 0,2 1 0,0 0 0,1 1 0,-17 39 0,22-43 0,1 1 0,0 0 0,1-1 0,1 2 0,1-1 0,0 0 0,1 0 0,0 1 0,3 17 0,-1-21 0,2-1 0,-1 1 0,2-1 0,-1 0 0,2 0 0,-1 0 0,2-1 0,-1 0 0,2 0 0,0 0 0,0 0 0,14 15 0,-12-18 10,0 1 0,0-1 0,1-1 0,0 0 0,1 0 0,0-1 0,0 0 0,0-1 0,0 0 0,1-1 0,22 5 0,-9-4-307,1-1 0,0-1 0,0-2 0,39-1 0,-2-6-6529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30 24575,'-5'4'0,"-5"2"0,3 0 0,7-2 0,12-1 0,18-1 0,12-5 0,13-2 0,9-5 0,8-1 0,0-2 0,-12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4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1600 291 24575,'7'-45'0,"-5"39"0,-1 0 0,1 0 0,-1 0 0,-1 0 0,1 0 0,-2-10 0,1 13 0,-1 1 0,1 0 0,-1 0 0,0-1 0,0 1 0,0 0 0,0 0 0,0 0 0,-1 0 0,1 0 0,-1 1 0,1-1 0,-1 0 0,0 1 0,1-1 0,-1 1 0,0-1 0,0 1 0,0 0 0,0 0 0,-4-2 0,-15-4 0,1 1 0,-1 1 0,0 1 0,0 1 0,0 0 0,-25 1 0,6 0 0,-422-11 0,382 17 0,1 4 0,-1 3 0,-138 39 0,194-42 0,1 0 0,1 2 0,0 1 0,0 1 0,1 1 0,1 0 0,0 2 0,1 0 0,0 1 0,1 1 0,1 1 0,1 0 0,-18 27 0,12-12 0,2 2 0,2 0 0,1 0 0,1 2 0,2 0 0,2 1 0,-11 59 0,19-76 0,1 0 0,1 0 0,1-1 0,1 1 0,1 0 0,1 0 0,0 0 0,2 0 0,10 35 0,-3-28 0,0 0 0,2-1 0,0 0 0,2-2 0,1 1 0,26 30 0,-11-20 0,2-1 0,1-1 0,2-2 0,0-2 0,3-1 0,0-2 0,2-2 0,84 39 0,-67-40 0,1-3 0,1-2 0,0-2 0,2-4 0,0-2 0,83 4 0,-77-12 0,1-2 0,-1-4 0,0-2 0,0-4 0,0-2 0,116-36 0,-150 34 0,0-1 0,-1-1 0,-1-2 0,-1-1 0,0-2 0,31-25 0,-41 27 0,-1-1 0,0-1 0,-2-1 0,0-1 0,-1 0 0,-2-1 0,0-1 0,20-45 0,-23 40 0,-2 0 0,-1-1 0,-1 0 0,-2 0 0,-1-1 0,-1 0 0,-2 0 0,-1 0 0,-1 0 0,-2 0 0,-10-54 0,8 63 0,-1 0 0,-2 1 0,0 0 0,-1 0 0,-1 0 0,0 1 0,-2 1 0,-1 0 0,0 0 0,-1 1 0,-1 0 0,-1 1 0,0 1 0,-1 1 0,-1 0 0,0 1 0,-21-13 0,2 7 0,-1 2 0,0 1 0,-2 2 0,1 2 0,-2 2 0,0 1 0,-58-7 0,35 10 0,-1 4 0,0 2 0,0 3 0,-68 10 0,47-1 0,17-4 0,0 3 0,1 3 0,-82 27 0,131-34 0,0 1 0,1 1 0,0 0 0,0 1 0,1 1 0,1 1 0,-1 0 0,1 1 0,1 1 0,1 0 0,-1 0 0,2 2 0,0 0 0,1 0 0,0 1 0,-12 26 0,13-19 0,1-1 0,1 1 0,1 1 0,1-1 0,1 1 0,1 0 0,1 1 0,1-1 0,1 0 0,2 1 0,6 43 0,-3-46 0,1-1 0,1 0 0,0 0 0,2-1 0,1 1 0,0-2 0,2 1 0,0-2 0,1 1 0,1-1 0,0-1 0,2-1 0,22 22 0,-1-8 0,1-1 0,2-2 0,0-1 0,2-3 0,1-1 0,0-2 0,2-2 0,0-2 0,56 13 0,-34-14 0,1-3 0,0-3 0,1-4 0,-1-2 0,124-10 0,-139 2 0,-1-3 0,-1-1 0,0-3 0,0-2 0,86-37 0,-114 41 0,-1-1 0,0-1 0,0-1 0,-1-1 0,-1 0 0,0-2 0,-2 0 0,1-1 0,-2 0 0,0-2 0,-1 0 0,-2-1 0,1 0 0,15-33 0,-13 10 0,-2 1 0,-2-2 0,-1 0 0,-2 0 0,-3-1 0,-1 1 0,-2-1 0,-2-1 0,-3 1 0,-7-55 0,5 72 0,-2 1 0,0-1 0,-2 1 0,-1 0 0,-1 1 0,-1 0 0,-20-33 0,19 40 0,-1 0 0,-1 1 0,-1 1 0,-1 0 0,0 1 0,-1 0 0,0 2 0,-1 0 0,-31-18 0,3 8 0,0 2 0,-2 2 0,0 2 0,-1 2 0,-1 2 0,-55-7 0,-1 6 0,-204-2 0,245 17 0,0 3 0,0 3 0,1 2 0,0 3 0,-124 39 0,159-39 0,1 2 0,0 0 0,0 2 0,2 1 0,0 1 0,-29 25 0,38-27 0,1 1 0,0 1 0,1 1 0,1 0 0,0 1 0,1 0 0,2 1 0,0 0 0,-10 28 0,10-17 0,2 1 0,2 1 0,0-1 0,3 1 0,0 0 0,2 0 0,2 0 0,1 1 0,1-1 0,2 0 0,2-1 0,0 1 0,2-1 0,2 0 0,1-1 0,21 43 0,-11-37 0,1-1 0,3 0 0,0-2 0,2-1 0,2-1 0,1-2 0,1 0 0,1-2 0,2-2 0,1-1 0,51 28 0,-43-30 0,1-2 0,1-1 0,0-3 0,2-1 0,0-3 0,0-1 0,1-3 0,1-2 0,83 2 0,-78-11 0,-1-3 0,0-1 0,0-4 0,-1-1 0,0-3 0,97-39 0,-93 28 0,-2-2 0,0-3 0,-2-2 0,-2-2 0,86-76 0,-105 81 0,-2-1 0,-1-2 0,-2 0 0,-1-2 0,-1-1 0,-2-1 0,-2-1 0,25-61 0,-37 77 0,-1-1 0,0 0 0,-2 0 0,-1-1 0,0 1 0,-2-1 0,-1 0 0,0 0 0,-2 0 0,0 0 0,-2 1 0,-1-1 0,0 1 0,-2-1 0,0 1 0,-2 1 0,-12-26 0,10 28 0,-1 1 0,0 0 0,-2 1 0,0 0 0,-1 1 0,0 1 0,-28-23 0,19 20 0,-2 1 0,0 1 0,-1 1 0,-50-20 0,18 14 0,-1 3 0,-1 3 0,0 2 0,-103-8 0,50 12 0,-143 7 0,201 5 0,1 3 0,0 2 0,0 3 0,-89 28 0,120-30-273,1 1 0,-1 0 0,2 2 0,-33 22 0,7 4-6553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3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87 24575,'-1'-4'0,"1"0"0,-1-1 0,0 1 0,0 0 0,-1 0 0,1 0 0,-1 0 0,0 0 0,0 0 0,-1 0 0,-2-4 0,3 5 0,0 1 0,0-1 0,0 1 0,0 0 0,0 0 0,0 0 0,0 0 0,0 0 0,-1 1 0,1-1 0,-1 0 0,0 1 0,1 0 0,-1 0 0,0 0 0,-5-1 0,6 2 0,1 0 0,-1 0 0,1 0 0,-1 0 0,1 1 0,0-1 0,-1 1 0,1-1 0,0 1 0,-1-1 0,1 1 0,0 0 0,-1 0 0,1 0 0,0 0 0,0 0 0,0 0 0,0 0 0,0 0 0,0 0 0,0 0 0,0 0 0,1 1 0,-1-1 0,0 0 0,1 1 0,-1-1 0,1 0 0,-1 1 0,1-1 0,0 1 0,0-1 0,0 1 0,-1-1 0,1 1 0,1 0 0,-2 7 0,1 0 0,0 0 0,1 0 0,2 14 0,1-9 0,0 1 0,0-1 0,2 0 0,0-1 0,0 1 0,1-1 0,15 20 0,-17-25 0,1-1 0,0 0 0,0 0 0,1 0 0,0-1 0,0 0 0,0 0 0,1-1 0,0 0 0,0 0 0,0-1 0,0 0 0,15 4 0,-18-7 0,0-1 0,0 1 0,0-1 0,0 0 0,0-1 0,0 1 0,0-1 0,0 0 0,0-1 0,-1 1 0,1-1 0,0 0 0,0 0 0,-1 0 0,1 0 0,-1-1 0,0 0 0,0 0 0,0 0 0,0-1 0,5-6 0,4-3 0,-1-2 0,0 1 0,-1-1 0,13-26 0,58-121 0,-70 150 0,-12 12 0,0 0 0,0 0 0,1 0 0,-1 0 0,0 0 0,1 0 0,-1 0 0,0 0 0,0 0 0,1 0 0,-1 1 0,0-1 0,0 0 0,1 0 0,-1 0 0,0 0 0,0 0 0,0 1 0,1-1 0,-1 0 0,0 0 0,0 0 0,0 1 0,0-1 0,1 0 0,-1 0 0,0 1 0,0-1 0,0 0 0,0 0 0,0 1 0,0-1 0,0 0 0,3 33 0,-51 279 0,29-203 0,-22 82-1365,16-108-5461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4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77 24575,'6'0'0,"-1"-1"0,0 0 0,0 0 0,0-1 0,0 1 0,0-1 0,0 0 0,7-5 0,-9 6 0,-1 0 0,1-1 0,-1 1 0,0-1 0,0 1 0,0-1 0,0 0 0,0 0 0,0 0 0,0 0 0,0 0 0,-1 0 0,1 0 0,-1-1 0,0 1 0,0-1 0,2-4 0,-3 6 0,0 0 0,0 0 0,-1 0 0,1 0 0,0 0 0,-1 0 0,1 0 0,0 1 0,-1-1 0,1 0 0,-1 0 0,0 0 0,1 1 0,-1-1 0,1 0 0,-1 0 0,0 1 0,0-1 0,1 1 0,-1-1 0,0 1 0,0-1 0,0 1 0,0-1 0,0 1 0,0 0 0,1-1 0,-1 1 0,0 0 0,0 0 0,0 0 0,0 0 0,0 0 0,0 0 0,-2 0 0,-38 1 0,-119 20 0,-101 8 0,62-28 0,195-1 0,0 1 0,1-1 0,-1 1 0,1 0 0,-1 0 0,0 1 0,1-1 0,0 1 0,-1-1 0,1 1 0,0 0 0,0 0 0,0 0 0,0 1 0,-2 2 0,0 0 0,0 1 0,1 0 0,0-1 0,1 1 0,-1 1 0,1-1 0,-4 10 0,0 8 0,1 0 0,0 0 0,-2 36 0,-53 936 0,61-988 0,0 4 0,0 0 0,1 0 0,0 0 0,4 16 0,-4-25 0,0 0 0,0 0 0,0 0 0,0 0 0,1 0 0,-1-1 0,1 1 0,0-1 0,-1 1 0,1-1 0,0 0 0,0 1 0,1-1 0,-1 0 0,0 0 0,1-1 0,-1 1 0,1 0 0,0-1 0,0 0 0,-1 1 0,6 0 0,12 2 0,0-2 0,0 0 0,0-1 0,0-1 0,36-4 0,2 0 0,368 2 0,4 1 0,-417 1 0,0-1 0,1 0 0,-1-1 0,0 0 0,17-6 0,-29 8 0,0 0 0,-1 0 0,1 0 0,-1-1 0,1 1 0,-1 0 0,1 0 0,-1 0 0,1 0 0,-1-1 0,1 1 0,-1 0 0,1 0 0,-1-1 0,1 1 0,-1 0 0,1-1 0,-1 1 0,0-1 0,1 1 0,-1 0 0,1-1 0,-1 1 0,0-1 0,0 1 0,1-1 0,-1 1 0,0-1 0,0 1 0,0-1 0,0 1 0,1-1 0,-1 0 0,0 1 0,0-1 0,0 1 0,0-1 0,0 1 0,0-1 0,0 0 0,-1 1 0,1-1 0,0 1 0,0-1 0,0 1 0,0-1 0,-1 1 0,1-1 0,0 1 0,-1-1 0,1 1 0,0-1 0,-1 1 0,1 0 0,0-1 0,-1 1 0,1 0 0,-1-1 0,1 1 0,-2-1 0,-32-18 0,34 19 0,-50-21-1365,-3 2-5461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4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 24575,'-10'3'0,"12"3"0,0-5 0,-1 0 0,1 1 0,-1-1 0,1 0 0,-1 0 0,1-1 0,0 1 0,-1 0 0,1 0 0,3 0 0,51 5 0,1-3 0,70-4 0,-43 0 0,27 2 0,-40 1 0,0-2 0,0-4 0,72-13 0,-141 17-80,1 0 0,0-1-1,-1 1 1,1-1 0,0 0-1,-1 0 1,1 0 0,-1 0-1,0 0 1,1-1 0,-1 1 0,0-1-1,0 0 1,0 1 0,0-1-1,2-2 1,2-10-6746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4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 24575,'-4'-4'0,"-2"-6"0,5-2 0,2 7 0,6 7 0,6 9 0,1 6 0,2 5 0,3 8 0,-2 7 0,-4 1 0,-8 4 0,-14 4 0,-19 2 0,-4-7-8191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4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14531 6636 24575,'-9'2'0,"11"5"0,-1-6 0,1 0 0,-1 0 0,1 0 0,0 1 0,-1-2 0,1 1 0,0 0 0,-1 0 0,1-1 0,3 2 0,45 2 0,1-1 0,-1-3 0,84-10 0,-53 3 0,473-47 0,-7-51 0,-228 15 0,-229 61 0,128-64 0,-202 85 0,0 0 0,-1-1 0,0-1 0,0 0 0,16-17 0,-26 22 0,0 1 0,-1-2 0,0 1 0,0-1 0,0 1 0,-1-1 0,0 0 0,0 0 0,0 0 0,-1-1 0,0 1 0,0-1 0,-1 1 0,1-1 0,-1 0 0,0-12 0,-1-4 0,0 1 0,-1 0 0,-2 0 0,0 0 0,-1 0 0,-1 0 0,-1 1 0,-17-41 0,-89-136 0,59 108 0,-60-137 0,86 153 0,3 0 0,3-2 0,3-1 0,-8-95 0,14 37 0,11-222 0,14-110 47,-38 1-762,-46 0 557,7 52 158,29-4 24,17 118 377,9 229-267,-2 1 0,-26-81-1,19 91-133,-20-64 0,-38-225 0,51 157 0,18 157 0,-1-1 0,-2 1 0,-25-60 0,-3-9 0,16 39 0,-39-77 0,56 131 0,-1 1 0,0 0 0,0 0 0,-1 0 0,-1 1 0,1 0 0,-1 1 0,-1 0 0,0 0 0,0 0 0,-14-8 0,8 8 0,0 1 0,0 0 0,0 1 0,-1 0 0,0 2 0,0-1 0,-27-2 0,-711-39-298,593 41-313,-1130-22-1315,946 22 1722,-2662 11-2526,1472 5 2129,1-57-1,724 14 602,-905 82 0,1447-28 81,-521 37 708,-2-32-228,-825-29 4980,1287-25-5541,114 4 0,201 22 0,-1 0 0,1 2 0,-1 0 0,1 0 0,0 1 0,-1 1 0,1 1 0,0 0 0,0 0 0,-22 12 0,35-15 0,-1 0 0,1 1 0,0-1 0,-1 0 0,1 1 0,0-1 0,0 1 0,0-1 0,1 1 0,-1-1 0,0 1 0,0 0 0,1-1 0,-1 1 0,1 0 0,0 0 0,-1 0 0,1-1 0,0 1 0,0 0 0,0 0 0,0 0 0,0-1 0,1 1 0,-1 0 0,1 0 0,-1-1 0,1 1 0,1 3 0,3 7 0,0 0 0,1 1 0,8 11 0,-5-9 0,30 60 0,-3 1 0,-3 2 0,27 100 0,-52-156 0,-6-19 0,0 0 0,-1 1 0,0-1 0,1 1 0,-1-1 0,0 1 0,0 0 0,-1 0 0,1-1 0,-1 1 0,0 0 0,-1 7 0,1-11 0,-1 0 0,1 0 0,-1 1 0,0-1 0,1 0 0,-1 0 0,1 0 0,-1 0 0,0 0 0,1 0 0,-1 0 0,0 0 0,1 0 0,-1 0 0,1 0 0,-1 0 0,0 0 0,1 0 0,-1-1 0,0 1 0,1 0 0,-1 0 0,1-1 0,-1 1 0,1 0 0,-1-1 0,1 1 0,-1-1 0,1 1 0,-1 0 0,0-2 0,-19-14 0,18 14 0,-37-33 0,-4-5 0,-2 3 0,-64-42 0,85 63 0,19 11 0,-1 1 0,0 0 0,0 0 0,0 1 0,0 0 0,-14-5 0,20 8 0,-1 0 0,1 0 0,-1-1 0,1 1 0,-1 0 0,1 0 0,-1 0 0,1 0 0,-1 0 0,1 0 0,-1 0 0,1 0 0,-1 0 0,1 0 0,-1 0 0,1 0 0,-1 0 0,1 1 0,-1-1 0,1 0 0,-1 0 0,1 0 0,-1 1 0,1-1 0,-1 0 0,1 1 0,-1-1 0,1 0 0,-1 1 0,4 15 0,17 15 0,-4-16 0,0-1 0,1 0 0,1-1 0,0-1 0,36 18 0,-40-23 0,0-1 0,1-1 0,0 0 0,0-1 0,0-1 0,0 0 0,0-1 0,0 0 0,18-2 0,-23-1 0,0 0 0,0-1 0,-1-1 0,1 0 0,0 0 0,-1-1 0,0 0 0,0 0 0,0-1 0,0-1 0,7-5 0,13-12 0,41-41 0,-68 61-65,1 1 0,-1 0 0,0 0 0,0-1 0,1 1 0,0 1 0,-1-1 0,1 0 0,0 1 0,0-1 0,0 1 0,-1 0 0,1 0 0,1 0 0,-1 0 0,0 1 0,0-1 0,0 1 0,0 0 0,5 0 0,8 5-6761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4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1220 233 24575,'0'-6'0,"0"-10"0,0 0 0,-1 0 0,-1 1 0,-5-26 0,6 37 0,-1 0 0,1 0 0,0 1 0,-1-1 0,0 0 0,0 1 0,0 0 0,0-1 0,-1 1 0,1 0 0,-1 0 0,0 0 0,0 0 0,0 1 0,0-1 0,0 1 0,-1 0 0,1 0 0,-1 0 0,1 0 0,-1 1 0,0-1 0,-7-1 0,-29-4 0,-1 0 0,0 3 0,1 2 0,-1 1 0,-1 2 0,-46 8 0,31 0 0,0 3 0,0 2 0,-94 38 0,130-42 0,0 0 0,1 1 0,1 1 0,0 1 0,0 1 0,2 0 0,-1 2 0,2 0 0,0 0 0,1 2 0,1 0 0,0 0 0,2 1 0,0 1 0,1 0 0,1 1 0,1 0 0,1 1 0,1-1 0,0 2 0,-4 34 0,2 8 0,3 0 0,2 0 0,4 1 0,2-1 0,14 80 0,-12-118 0,2 0 0,1 0 0,1-1 0,1 0 0,23 45 0,-22-53 0,1-1 0,0 0 0,1-1 0,1-1 0,0 0 0,1 0 0,1-2 0,27 21 0,-10-12 0,0-1 0,2-2 0,0-2 0,1-1 0,64 20 0,-75-29 0,0-2 0,1 0 0,-1-2 0,1-1 0,0-1 0,0-1 0,0-1 0,0-1 0,47-11 0,-33 3 0,0-2 0,-1-1 0,0-2 0,62-35 0,-83 40 0,0-1 0,-1-1 0,0 0 0,-1-1 0,-1 0 0,0-1 0,-1-1 0,0-1 0,-1 1 0,-1-2 0,17-30 0,-7-4 0,-2-2 0,20-84 0,10-114 0,-34 161 0,-12 78 0,-2 0 0,1 0 0,-2-1 0,0 1 0,0 0 0,-1-1 0,0 1 0,-1 0 0,-1 0 0,0 0 0,-1 0 0,0 0 0,0 1 0,-1 0 0,-1 0 0,-11-17 0,-1 0 0,-1 0 0,-1 2 0,-1 0 0,-2 1 0,0 2 0,-2 0 0,0 1 0,-2 2 0,0 1 0,-1 1 0,-37-18 0,9 13 0,0 1 0,-2 3 0,0 3 0,-114-17 0,138 28 0,0 2 0,0 2 0,0 1 0,0 1 0,0 2 0,0 1 0,1 2 0,-43 12 0,55-10 0,0 0 0,1 0 0,0 2 0,0 1 0,1 0 0,0 2 0,1 0 0,1 1 0,0 0 0,1 2 0,0 0 0,1 1 0,-20 29 0,17-16 0,0 1 0,3 0 0,0 1 0,2 1 0,1 0 0,2 1 0,1 0 0,2 0 0,1 1 0,2 0 0,2 0 0,0 1 0,3-1 0,1 0 0,1 0 0,2 0 0,2 0 0,17 54 0,-16-65 0,12 44 0,43 95 0,-53-144 0,0 0 0,1-1 0,0 0 0,2 0 0,0-1 0,1-1 0,0 0 0,2-1 0,22 17 0,-5-9 0,1-1 0,1-2 0,1-2 0,1-1 0,0-2 0,1-2 0,1-1 0,0-2 0,0-1 0,1-3 0,0-1 0,80 0 0,-97-7 0,0-1 0,-1-1 0,1 0 0,-1-2 0,0-1 0,-1-1 0,0 0 0,0-2 0,0 0 0,-2-1 0,1-1 0,-1-1 0,24-22 0,-16 10 0,-1-2 0,-1-1 0,-1-1 0,-1-1 0,-2-1 0,-1-1 0,22-49 0,-16 25 0,-2-2 0,-3 0 0,24-109 0,-38 133 0,-3 1 0,0-1 0,-2 0 0,-2 0 0,-1 1 0,-1-1 0,-2 0 0,-14-53 0,12 67 0,-2 0 0,-1 1 0,0-1 0,-1 2 0,-1 0 0,-1 0 0,0 1 0,-2 0 0,0 1 0,0 1 0,-2 0 0,0 1 0,-29-20 0,19 17 0,0 1 0,-2 1 0,0 1 0,-1 1 0,0 2 0,-1 1 0,0 1 0,-51-7 0,11 9 0,0 3 0,-99 7 0,136 0 0,0 0 0,0 3 0,1 1 0,0 1 0,0 1 0,1 2 0,0 1 0,1 2 0,1 1 0,0 1 0,1 2 0,-35 27 0,44-29 0,1 1 0,0 0 0,1 1 0,1 1 0,1 0 0,1 2 0,1-1 0,0 2 0,2 0 0,0 0 0,2 1 0,0 0 0,2 0 0,0 1 0,2 0 0,0 1 0,-1 26 0,5-12 0,2 0 0,1 0 0,2 0 0,1 0 0,3-1 0,1 0 0,1 0 0,3-1 0,0 0 0,29 51 0,-17-43 0,3 0 0,1-2 0,2-1 0,2-2 0,2-1 0,2-2 0,55 45 0,-60-55 0,2-1 0,0-2 0,2-1 0,0-1 0,78 31 0,-86-43 0,0-1 0,0-2 0,1-1 0,0-2 0,1 0 0,-1-2 0,1-1 0,30-3 0,-40-1 0,1 0 0,-1-1 0,-1 0 0,1-2 0,-1 0 0,0-2 0,0 0 0,-1-1 0,0-1 0,-1 0 0,0-1 0,23-21 0,-12 6 0,-2-2 0,-1-1 0,-1 0 0,-2-2 0,-1-1 0,-1-1 0,25-56 0,-11 4 0,-3 0 0,20-93 0,-32 104 0,9-89 0,-24 132 0,-2 1 0,-1-1 0,-2 1 0,-1-1 0,-11-56 0,11 77 0,-1-1 0,0 1 0,-1 1 0,-1-1 0,1 0 0,-1 1 0,-1 0 0,0 0 0,0 1 0,-1-1 0,0 1 0,0 1 0,0-1 0,-14-9 0,5 7 0,0 1 0,0 0 0,-1 0 0,0 2 0,-1 0 0,1 1 0,-26-4 0,-71-12 0,0 5 0,-1 6 0,-1 4 0,1 6 0,-196 22 0,248-14 0,1 2 0,-94 28 0,149-35 0,0 1 0,0-1 0,0 1 0,1 1 0,-1-1 0,1 1 0,0 1 0,0-1 0,0 1 0,1 0 0,0 0 0,0 0 0,0 1 0,-7 11 0,6-7 0,1 2 0,0-1 0,1 1 0,1-1 0,-1 1 0,2 0 0,0 0 0,-1 14 0,-12 146 0,9 193 0,8-329 0,1 0 0,1 0 0,2-1 0,2 0 0,1 0 0,2-1 0,18 41 0,-17-51 0,0-1 0,1-1 0,1 0 0,2-1 0,0-1 0,1 0 0,1-1 0,0-1 0,2 0 0,35 24 0,-22-22 0,1-1 0,1-2 0,0-1 0,1-2 0,1-1 0,0-2 0,1-2 0,0-1 0,0-2 0,50 2 0,-49-7 0,1-1 0,-1-2 0,1-2 0,-1-2 0,0-1 0,0-2 0,-1-2 0,-1-1 0,0-2 0,36-19 0,-49 20 12,-1 0 0,-1-2 0,-1-1 0,0 0 0,0-2 0,-2 0 0,-1-2 0,0 0 0,17-25 0,-26 31-105,0 0 0,-1 0 1,0-1-1,-1-1 0,-1 1 0,-1-1 0,0 0 0,-1 0 1,0 0-1,-2-1 0,0 0 0,0 1 0,-2-1 1,0 0-1,-4-27 0,-7-7-6733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 24575,'-1'-5'0,"1"1"0,-1-1 0,0 1 0,0 0 0,0 0 0,-4-8 0,3 9 0,9 24 0,20 50 58,35 146 0,-7 80-1397,-53-287 1197,5 38-6684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 24575,'15'-5'0,"1"1"0,-16 4 0,0 0 0,1 1 0,-1-1 0,0 1 0,0-1 0,1 1 0,-1-1 0,0 1 0,0-1 0,1 1 0,-1-1 0,0 1 0,0-1 0,0 1 0,0-1 0,0 1 0,0-1 0,0 1 0,0-1 0,0 1 0,0 0 0,0-1 0,0 1 0,-1-1 0,1 1 0,0-1 0,0 1 0,0-1 0,-1 1 0,1-1 0,0 0 0,-1 2 0,-5 13 0,-1 1 0,-1-1 0,0-1 0,0 0 0,-13 15 0,-57 63 0,10-14 0,45-52 0,-11 18 0,34-44 0,-1 0 0,1 1 0,0-1 0,0 1 0,0-1 0,0 1 0,0-1 0,0 1 0,0-1 0,0 1 0,0-1 0,0 1 0,0-1 0,0 1 0,0-1 0,0 1 0,0-1 0,0 1 0,1-1 0,-1 0 0,0 1 0,0-1 0,0 1 0,1-1 0,-1 1 0,0-1 0,1 0 0,-1 1 0,0-1 0,1 0 0,-1 1 0,1-1 0,-1 0 0,0 0 0,1 1 0,-1-1 0,1 0 0,-1 0 0,1 0 0,-1 0 0,1 1 0,-1-1 0,0 0 0,1 0 0,0 0 0,33 6 0,-20-5 0,0 3 0,1 1 0,0 0 0,-1 1 0,0 0 0,0 2 0,-1-1 0,0 1 0,0 1 0,14 13 0,-11-7 0,0 1 0,-1 1 0,-1 0 0,-1 0 0,20 36 0,-18-28-1365,-2-5-5461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90 24575,'0'-7'0,"0"-1"0,1 1 0,0 0 0,0-1 0,1 1 0,0 0 0,1 0 0,-1 0 0,1 0 0,7-11 0,-48 56 0,26-21 0,0 0 0,2 1 0,0 0 0,1 1 0,1-1 0,1 2 0,1-1 0,0 1 0,2 0 0,0 0 0,1 0 0,0 40 0,3-36 0,0-1 0,2 0 0,1 0 0,1 0 0,0-1 0,2 1 0,1-1 0,1 0 0,0 0 0,2-1 0,14 23 0,-19-36 15,1 1 0,0-1 0,0-1 0,1 0 0,0 0 0,0 0 0,10 6 0,-12-9-121,0-1 0,0-1 0,0 1 0,0-1 0,1 0 0,-1 0-1,1 0 1,0-1 0,-1 0 0,1 0 0,0 0 0,0-1 0,6 0 0,17-3-6720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88 24575,'-4'0'0,"2"-4"0,7-6 0,6-2 0,7-2 0,3-4 0,4 1 0,-3 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2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283 265 24575,'-10'-1'0,"0"1"0,0 1 0,1 0 0,-1 0 0,0 1 0,1 1 0,-11 3 0,16-4 0,0 0 0,0 0 0,1 0 0,-1 0 0,1 1 0,-1 0 0,1-1 0,0 1 0,0 1 0,0-1 0,1 0 0,-1 1 0,1-1 0,0 1 0,0 0 0,0 0 0,0-1 0,1 1 0,-2 6 0,-4 23 0,2 1 0,1-1 0,2 1 0,1 0 0,4 42 0,-1 26 0,-28 286 0,11-219 0,6 190 0,10-342 0,1 0 0,0 0 0,1 0 0,0 0 0,2-1 0,8 21 0,-10-29 0,1 0 0,0-1 0,1 1 0,-1-1 0,1 0 0,0-1 0,1 1 0,0-1 0,0 0 0,0-1 0,1 1 0,0-1 0,0 0 0,11 5 0,5 0 0,0-1 0,1-2 0,-1 0 0,1-2 0,1 0 0,35 1 0,154-4 0,-174-3 0,1260-68-3104,-537 21 2351,1656-18-2955,-1299 84 3996,-1007-12 659,218-1 4387,-330-5-5302,1 0 0,-1 0 1,1 0-1,-1 0 1,1 0-1,-1 0 1,1 0-1,-1-1 1,0 1-1,1-1 1,-1 1-1,1-1 1,-1 1-1,0-1 1,1 0-1,-1 1 0,0-1 1,0 0-1,0 0 1,0 0-1,1 0 1,-1 0-1,-1 0 1,1-1-1,0 1 1,0 0-1,0 0 1,-1-1-1,1 1 0,0 0 1,-1-1-1,1-1 1,-1-2-51,0 0 1,-1 0-1,1-1 1,-1 1-1,0 0 0,-1 0 1,-2-8-1,-5-16 84,6 2-66,2 0 0,0 0 0,2 0 0,1 0 0,1 0 0,9-33 0,0-17 0,30-313 0,39-244 0,-75 603 0,1-3 0,-1-1 0,-2 1 0,0-69 0,-4 100 0,0 0 0,-1 0 0,1 0 0,0 0 0,-1 0 0,0 0 0,0 0 0,0 0 0,0 0 0,0 0 0,0 1 0,-1-1 0,1 0 0,-1 1 0,0-1 0,0 1 0,0 0 0,0 0 0,0 0 0,-1 0 0,1 0 0,0 0 0,-1 0 0,0 1 0,-4-3 0,-3 1 0,-1 1 0,1 0 0,0 0 0,-1 1 0,0 1 0,-13 0 0,-1258 5-877,-432 35-1363,992-19 2375,-599 30-404,5 52-575,1069-83 3854,230-18-2729,0 2 0,-1 0 0,-26 11 1,1-1-1687,22-9-5421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2 147 24575,'0'-116'0,"0"116"0,0 0 0,0 0 0,0 0 0,-1 0 0,1 0 0,0 0 0,0 0 0,0 0 0,0 0 0,0-1 0,0 1 0,0 0 0,0 0 0,0 0 0,0 0 0,0 0 0,0 0 0,0 0 0,0-1 0,0 1 0,0 0 0,0 0 0,0 0 0,0 0 0,0 0 0,0 0 0,0 0 0,0-1 0,0 1 0,0 0 0,0 0 0,0 0 0,0 0 0,0 0 0,1 0 0,-1 0 0,0 0 0,0-1 0,0 1 0,0 0 0,0 0 0,0 0 0,0 0 0,0 0 0,0 0 0,1 0 0,-1 0 0,0 0 0,0 0 0,0 0 0,0 0 0,0 0 0,0 0 0,0 0 0,1 0 0,-1 0 0,0 0 0,0 0 0,0 0 0,0 0 0,0 0 0,0 0 0,0 0 0,1 0 0,-1 0 0,0 0 0,0 0 0,0 0 0,0 0 0,8 12 0,5 17 0,-4-5 0,3 10 0,23 44 0,-32-70 0,1-1 0,1 0 0,-1 0 0,1 0 0,1 0 0,-1-1 0,1 0 0,0 0 0,1 0 0,-1-1 0,13 8 0,-17-12 0,0-1 0,0 1 0,1 0 0,-1 0 0,1-1 0,-1 0 0,1 1 0,-1-1 0,0 0 0,1 0 0,-1 0 0,1-1 0,-1 1 0,1 0 0,-1-1 0,0 0 0,1 1 0,-1-1 0,0 0 0,1 0 0,-1-1 0,0 1 0,0 0 0,0-1 0,0 1 0,0-1 0,-1 0 0,1 1 0,2-4 0,5-5 0,-1-1 0,0 0 0,13-24 0,-16 27 0,45-95 0,-18 33 0,-32 68 0,1 1 0,0-1 0,0 0 0,0 1 0,0-1 0,0 0 0,0 1 0,0-1 0,0 1 0,1 0 0,-1-1 0,1 1 0,1-2 0,-2 3 0,-1 0 0,1 0 0,-1 0 0,0 1 0,1-1 0,-1 0 0,1 0 0,-1 0 0,0 0 0,1 0 0,-1 1 0,1-1 0,-1 0 0,0 0 0,1 0 0,-1 1 0,0-1 0,1 0 0,-1 1 0,0-1 0,0 0 0,1 1 0,-1-1 0,0 0 0,0 1 0,0-1 0,1 1 0,-1-1 0,0 0 0,0 1 0,0-1 0,0 1 0,0-1 0,0 1 0,2 8 0,-1 0 0,0 0 0,0 0 0,-1 11 0,-27 332 0,26-148-1365,1-181-5461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59 24575,'-1'0'0,"-1"-1"0,1 1 0,0-1 0,0 0 0,0 1 0,-1-1 0,1 0 0,0 0 0,0 0 0,0 0 0,1 0 0,-1 0 0,0 0 0,0 0 0,0 0 0,1-1 0,-1 1 0,1 0 0,-1 0 0,1-1 0,-1 1 0,1 0 0,0-1 0,0 1 0,-1 0 0,1-1 0,0 1 0,0 0 0,1-1 0,-1-1 0,0 2 0,0-1 0,0 1 0,0 0 0,0-1 0,1 1 0,-1 0 0,0 0 0,1-1 0,-1 1 0,1 0 0,-1 0 0,1 0 0,-1 0 0,2-2 0,-1 3 0,-1-1 0,0 1 0,1 0 0,-1-1 0,1 1 0,0 0 0,-1 0 0,1 0 0,-1-1 0,1 1 0,-1 0 0,1 0 0,-1 0 0,1 0 0,0 0 0,-1 0 0,1 0 0,-1 0 0,1 0 0,-1 0 0,1 0 0,0 0 0,-1 0 0,1 1 0,-1-1 0,1 0 0,-1 0 0,1 1 0,-1-1 0,1 0 0,-1 1 0,1 0 0,7 5 0,-1 2 0,0-1 0,0 1 0,-1 0 0,0 0 0,0 1 0,-1 0 0,7 16 0,-2-7 0,134 307 0,-90-188 0,-50-128 0,-2-2 0,1 0 0,-1-1 0,1 0 0,0 1 0,1-1 0,-1 0 0,1-1 0,1 1 0,-1-1 0,1 1 0,-1-1 0,11 7 0,-14-11 0,-1-1 0,1 0 0,0 1 0,0-1 0,0 0 0,0 1 0,0-1 0,0 0 0,-1 0 0,1 0 0,0 0 0,0 0 0,0 0 0,0 0 0,0 0 0,0 0 0,0-1 0,-1 1 0,1 0 0,0 0 0,0-1 0,0 1 0,1-2 0,0 1 0,0-1 0,0 1 0,-1-1 0,1 0 0,0 0 0,-1 0 0,0 0 0,1 0 0,0-2 0,3-8 0,0 1 0,5-23 0,-8 29 0,20-86 0,-5-2 0,-3 0 0,3-171 0,-17 253-1365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182 266 24575,'3'-1'0,"-1"1"0,0-1 0,0 0 0,1 0 0,-1-1 0,0 1 0,0 0 0,0-1 0,0 1 0,-1-1 0,1 0 0,0 0 0,-1 0 0,1 1 0,1-4 0,5-14 0,-7 19 0,-1-1 0,0 1 0,0 0 0,0-1 0,0 1 0,0-1 0,0 1 0,0-1 0,0 1 0,0-1 0,-1 1 0,1-1 0,0 1 0,0-1 0,0 1 0,0 0 0,-1-1 0,1 1 0,0-1 0,0 1 0,-1 0 0,1-1 0,0 1 0,-1 0 0,1-1 0,0 1 0,-1 0 0,1 0 0,0-1 0,-1 1 0,0 0 0,0-1 0,-1 1 0,1 0 0,-1 0 0,1 0 0,-1 1 0,1-1 0,-1 0 0,1 0 0,0 1 0,-1-1 0,1 1 0,-1-1 0,1 1 0,0 0 0,0 0 0,-1-1 0,1 1 0,0 0 0,0 0 0,0 0 0,-2 2 0,-24 27 0,25-27 0,-23 29 0,2 2 0,2 0 0,1 2 0,-26 63 0,41-89 0,2 0 0,-1 0 0,1 1 0,1-1 0,-3 18 0,5-28 0,0-1 0,0 1 0,1 0 0,-1 0 0,0 0 0,0 0 0,0 0 0,0-1 0,0 1 0,0 0 0,1 0 0,-1 0 0,0 0 0,0 0 0,0 0 0,0 0 0,0 0 0,1 0 0,-1 0 0,0-1 0,0 1 0,0 0 0,1 0 0,-1 0 0,0 0 0,0 0 0,0 0 0,0 0 0,1 0 0,-1 0 0,0 0 0,0 1 0,0-1 0,0 0 0,1 0 0,-1 0 0,0 0 0,0 0 0,0 0 0,0 0 0,0 0 0,1 0 0,-1 1 0,0-1 0,0 0 0,0 0 0,0 0 0,0 0 0,0 0 0,0 0 0,1 1 0,-1-1 0,0 0 0,0 0 0,0 0 0,0 1 0,11-17 0,-11 16 0,189-366 0,-161 298 0,-16 38 0,23-45 0,-35 74 0,0 0 0,1 0 0,-1 1 0,0-1 0,1 0 0,-1 0 0,1 1 0,-1-1 0,1 0 0,-1 1 0,1-1 0,-1 1 0,1-1 0,0 1 0,-1-1 0,1 1 0,0-1 0,-1 1 0,1-1 0,0 1 0,0 0 0,-1-1 0,1 1 0,0 0 0,0 0 0,0 0 0,1-1 0,-1 2 0,0 0 0,0-1 0,0 1 0,-1 0 0,1 0 0,0 0 0,0 0 0,-1 0 0,1-1 0,0 1 0,-1 1 0,1-1 0,-1 0 0,1 0 0,-1 0 0,0 0 0,1 1 0,10 61 0,-10-56 0,3 24-72,89 545-1221,-83-532-5533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80 349 24575,'-18'-19'0,"15"15"0,0 1 0,0-1 0,0 1 0,-1-1 0,0 1 0,1 0 0,-1 0 0,0 1 0,0-1 0,-1 1 0,1 0 0,0 0 0,-9-3 0,27 6 0,0 0 0,0-2 0,0 0 0,-1 0 0,1-2 0,0 1 0,17-7 0,-6 2 0,-8 3 0,112-31 0,-117 30 0,0 0 0,0 0 0,-1-1 0,0 0 0,0-1 0,0 0 0,-1-1 0,11-11 0,-17 14 0,0 0 0,-1 0 0,1 0 0,-2-1 0,1 1 0,0-1 0,-1 0 0,0 0 0,0 0 0,-1 0 0,0 0 0,1-9 0,-1 9 0,0-1 0,0 1 0,0 0 0,1-1 0,0 1 0,1 0 0,-1 0 0,1 0 0,4-6 0,-7 11 0,1 1 0,-1-1 0,0 1 0,0 0 0,0-1 0,1 1 0,-1 0 0,0-1 0,0 1 0,1 0 0,-1-1 0,0 1 0,1 0 0,-1 0 0,0-1 0,1 1 0,-1 0 0,0 0 0,1-1 0,-1 1 0,1 0 0,-1 0 0,1 0 0,-1 0 0,0 0 0,1 0 0,-1 0 0,1 0 0,-1 0 0,1 0 0,-1 0 0,0 0 0,1 0 0,-1 0 0,1 0 0,-1 0 0,1 1 0,8 16 0,-4 26 0,-2 41 0,-3-1 0,-5 1 0,-26 146 0,30-226 0,-1 3 0,1 0 0,-1 0 0,1 0 0,1 0 0,0 0 0,0 11 0,1-16 0,-1 0 0,1-1 0,-1 1 0,1 0 0,0-1 0,0 1 0,0 0 0,-1-1 0,2 1 0,-1-1 0,0 1 0,0-1 0,0 0 0,1 1 0,-1-1 0,1 0 0,-1 0 0,1 0 0,-1 0 0,1 0 0,-1 0 0,1-1 0,0 1 0,0-1 0,-1 1 0,1-1 0,0 1 0,0-1 0,0 0 0,3 0 0,49 3 0,92-8 0,-106 2 0,191-19-1365,-193 18-5461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24575,'4'5'0,"2"5"0,0 11 0,-2 5 0,-1 7 0,-1 8 0,-1 4 0,0 5 0,-1 2 0,0 0 0,-1 2 0,1-1 0,0-5 0,0-5 0,0-11-8191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37 193 24575,'-5'-6'0,"1"-1"0,0 0 0,1 0 0,-1 0 0,2-1 0,-1 1 0,-2-15 0,1 9 0,1-8 0,3 21 0,0 0 0,1-1 0,-1 1 0,0 0 0,0 0 0,0 0 0,0 0 0,1 0 0,-1-1 0,0 1 0,0 0 0,0 0 0,1 0 0,-1 0 0,0 0 0,0 0 0,1 0 0,-1 0 0,0 0 0,0 0 0,1 0 0,-1 0 0,0 0 0,0 0 0,0 0 0,1 0 0,-1 0 0,0 0 0,0 0 0,1 0 0,-1 0 0,0 0 0,0 0 0,0 0 0,1 0 0,-1 1 0,0-1 0,0 0 0,0 0 0,1 0 0,-1 1 0,4 2 0,0 0 0,0 1 0,0 0 0,0 0 0,4 7 0,249 315 0,-250-318 0,37 40 0,-42-46 0,1 1 0,0-1 0,0 1 0,0-1 0,1 0 0,-1 0 0,0-1 0,1 1 0,-1-1 0,1 1 0,-1-1 0,1 0 0,6 1 0,-8-3 0,0 1 0,-1 0 0,1 0 0,0-1 0,-1 1 0,1-1 0,-1 0 0,1 1 0,0-1 0,-1 0 0,1 0 0,-1 0 0,0 0 0,1 0 0,-1 0 0,0-1 0,0 1 0,0 0 0,0-1 0,0 1 0,0 0 0,0-1 0,0 0 0,0 1 0,-1-1 0,2-2 0,10-46 0,-5-16 0,-4 0 0,-5-75 0,0 59 0,3 66 0,-1 10 0,0 0 0,0 0 0,0 0 0,0 0 0,-1 1 0,0-1 0,0 0 0,-1 0 0,0 0 0,-3-7 0,0 12-33,1 9 116,0 11-1498,2 0-5411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24575,'-6'0'0,"1"0"0,-1 1 0,1-1 0,-1 1 0,1 0 0,0 1 0,-1-1 0,1 1 0,0 0 0,0 0 0,0 1 0,0-1 0,1 1 0,-1 0 0,-4 5 0,3-3 0,1 1 0,-1 1 0,1-1 0,1 1 0,-1 0 0,1 0 0,0 0 0,1 1 0,-5 12 0,3-5 0,1 0 0,1 0 0,0 0 0,1 0 0,0 1 0,1 19 0,1-29 0,0-1 0,0 0 0,1 1 0,0-1 0,0 1 0,0-1 0,1 0 0,-1 0 0,1 0 0,1 0 0,-1 0 0,1 0 0,-1 0 0,1-1 0,1 1 0,-1-1 0,1 0 0,-1 0 0,1 0 0,0-1 0,5 4 0,-5-5 0,0-1 0,-1 1 0,1-1 0,0 0 0,0 0 0,0-1 0,0 1 0,0-1 0,0 0 0,0 0 0,0 0 0,0-1 0,0 1 0,0-1 0,0 0 0,0 0 0,0 0 0,-1-1 0,1 1 0,0-1 0,-1 0 0,1 0 0,-1 0 0,6-5 0,1 0 0,0-1 0,0-1 0,-1 0 0,0 0 0,-1-1 0,11-16 0,-11 13 0,-1 0 0,0 0 0,-1-1 0,-1 0 0,0 0 0,-1-1 0,5-28 0,-8 38 0,-1 0 0,0-1 0,0 1 0,0-1 0,-1 1 0,1-1 0,-1 1 0,-1 0 0,1-1 0,-1 1 0,-2-6 0,2 8 0,0 0 0,0 0 0,0 0 0,0 1 0,-1-1 0,1 1 0,-1-1 0,0 1 0,1 0 0,-1-1 0,0 1 0,0 1 0,-1-1 0,1 0 0,0 1 0,0 0 0,-1 0 0,-5-1 0,-11 0-1365,2 5-5461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187 320 24575,'-4'-4'0,"-1"0"0,1 1 0,-1-1 0,0 1 0,0 0 0,0 0 0,-1 0 0,1 1 0,0 0 0,-1 0 0,0 0 0,1 1 0,-12-2 0,14 3 0,0-1 0,-1 1 0,1 1 0,0-1 0,0 0 0,-1 1 0,1-1 0,0 1 0,0 0 0,0 0 0,0 1 0,0-1 0,0 0 0,0 1 0,0 0 0,1 0 0,-1 0 0,1 0 0,-1 0 0,1 0 0,0 1 0,0-1 0,0 1 0,0-1 0,-3 6 0,0 4 0,0-1 0,1 1 0,1 0 0,0 1 0,0-1 0,1 0 0,-1 19 0,2-1 0,6 59 0,-5-87 0,0 0 0,0-1 0,0 1 0,0 0 0,1 0 0,-1 0 0,1 0 0,-1-1 0,1 1 0,0 0 0,-1 0 0,1-1 0,0 1 0,0 0 0,0-1 0,1 1 0,-1-1 0,0 0 0,0 1 0,1-1 0,-1 0 0,1 0 0,3 2 0,-3-2 0,1-1 0,-1 1 0,1-1 0,-1 0 0,1 0 0,-1 0 0,1 0 0,-1 0 0,1-1 0,-1 1 0,1-1 0,-1 0 0,1 0 0,-1 1 0,3-3 0,9-4 0,-1-1 0,-1 0 0,0 0 0,21-20 0,-20 15 0,-1 0 0,0-1 0,-1-1 0,0 0 0,-1-1 0,-1 1 0,-1-2 0,0 1 0,-1-1 0,-1-1 0,0 1 0,-2-1 0,4-20 0,-3 3 0,-2 0 0,-2 0 0,-1 0 0,-1 0 0,-12-66 0,9 88 0,1 29 0,1 33 0,31 283 65,-11-172-1495,-15-121-5396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24575,'0'-2'0,"1"1"0,-1 0 0,1 0 0,-1-1 0,1 1 0,0 0 0,-1 0 0,1 0 0,0 0 0,0 0 0,0 0 0,0 0 0,0 0 0,0 0 0,0 0 0,2 0 0,26-18 0,-14 11 0,-9 3 0,5-2 0,0-1 0,0-1 0,-1 0 0,0 0 0,9-11 0,-17 17 0,0 0 0,0 0 0,0 0 0,0 0 0,-1 0 0,0 0 0,1 0 0,-1 0 0,0-1 0,-1 1 0,1 0 0,0-1 0,-1 1 0,0-1 0,0 1 0,0 0 0,0-1 0,-1 1 0,1-1 0,-1 1 0,0 0 0,0-1 0,0 1 0,0 0 0,-3-5 0,3 5 0,-1 0 0,0 0 0,1 0 0,-1 0 0,0 0 0,0 0 0,-1 1 0,1-1 0,0 1 0,-1 0 0,0 0 0,1-1 0,-1 2 0,0-1 0,0 0 0,0 1 0,0-1 0,-1 1 0,1 0 0,-4-1 0,4 2 0,0 0 0,0 0 0,1 0 0,-1 1 0,0-1 0,0 1 0,1 0 0,-1 0 0,0 0 0,1 0 0,-1 0 0,1 0 0,0 1 0,-1-1 0,1 1 0,0 0 0,0 0 0,0-1 0,0 1 0,0 1 0,0-1 0,1 0 0,-1 0 0,1 1 0,-2 2 0,-2 3 0,1 1 0,1 0 0,0-1 0,0 1 0,1 0 0,0 0 0,0 1 0,1-1 0,0 0 0,1 1 0,0-1 0,0 0 0,1 0 0,2 13 0,-1-12 0,1 0 0,-1 0 0,2 0 0,-1 0 0,1-1 0,1 1 0,0-1 0,0 0 0,0-1 0,2 1 0,-1-1 0,13 13 0,-15-18-68,0 0 0,0 0-1,0-1 1,0 1 0,0-1 0,0 0-1,1-1 1,-1 1 0,1-1 0,0 1-1,-1-1 1,1-1 0,0 1 0,-1-1-1,1 1 1,0-1 0,0-1 0,-1 1-1,9-2 1,21-7-6758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94 269 24575,'0'-28'0,"-2"0"0,-8-51 0,7 68 0,0-1 0,0 0 0,-1 0 0,-1 1 0,0 0 0,-1 0 0,0 0 0,-13-17 0,18 26 0,0 1 0,1 1 0,-1-1 0,0 0 0,1 0 0,-1 0 0,0 0 0,0 0 0,0 1 0,0-1 0,0 0 0,0 1 0,0-1 0,0 1 0,0-1 0,0 1 0,0-1 0,0 1 0,-2-1 0,3 2 0,-1-1 0,1 0 0,-1 1 0,1-1 0,-1 0 0,1 1 0,-1-1 0,1 1 0,-1-1 0,1 1 0,0-1 0,-1 1 0,1-1 0,0 1 0,0-1 0,-1 1 0,1-1 0,0 1 0,0 0 0,0-1 0,0 1 0,0-1 0,0 1 0,0 0 0,0 0 0,3 48 0,13 39 0,7 148 0,-24-219 0,3 25 0,-2-39 0,0-1 0,0 0 0,1 1 0,0-1 0,-1 0 0,1 0 0,0 1 0,0-1 0,0 0 0,0 0 0,0 0 0,1 0 0,-1 0 0,3 2 0,-4-4 0,1 0 0,0 1 0,0-1 0,0 1 0,1-1 0,-1 0 0,0 0 0,0 0 0,0 0 0,0 1 0,0-2 0,0 1 0,0 0 0,0 0 0,0 0 0,0 0 0,0-1 0,0 1 0,0 0 0,0-1 0,0 1 0,0-1 0,0 1 0,0-1 0,0 1 0,0-1 0,0 0 0,-1 1 0,1-1 0,0 0 0,-1 0 0,1 0 0,0 0 0,-1 1 0,1-3 0,29-39 0,-26 34 0,17-24 0,1-1 0,32-65 0,-53 90 0,-7 9 0,-11 12 0,15-11 0,-34 27 0,-70 63 0,106-92 0,-1 1 0,1-1 0,-1 1 0,1 0 0,0-1 0,-1 1 0,1-1 0,0 1 0,-1 0 0,1-1 0,0 1 0,0 0 0,0-1 0,0 1 0,0 0 0,-1-1 0,1 1 0,0 0 0,0 0 0,1-1 0,-1 1 0,0 0 0,0-1 0,0 1 0,0 0 0,1-1 0,-1 1 0,0 0 0,0-1 0,1 1 0,-1 0 0,1-1 0,-1 1 0,1-1 0,-1 1 0,0-1 0,1 1 0,0-1 0,-1 1 0,1-1 0,-1 0 0,2 1 0,36 21 0,-16-10 0,-16-9 0,0 1 0,0-1 0,0-1 0,0 1 0,1-1 0,0 0 0,-1 0 0,1-1 0,0 0 0,0 0 0,-1-1 0,1 1 0,0-2 0,0 1 0,0-1 0,0 0 0,10-3 0,9-3 0,1-2 0,48-23 0,-69 29 0,0-1 0,0 0 0,0 0 0,-1-1 0,0 0 0,0 0 0,0 0 0,-1-1 0,1 1 0,-1-1 0,-1 0 0,1 0 0,-1-1 0,0 1 0,0-1 0,-1 0 0,0 1 0,0-1 0,-1 0 0,1 0 0,-2 0 0,1 0 0,-1 0 0,0 0 0,0 0 0,-1-1 0,0 1 0,0 0 0,-4-10 0,5 16 0,0 1 0,0-1 0,0 1 0,-1-1 0,1 0 0,0 1 0,0-1 0,-1 1 0,1-1 0,0 1 0,-1-1 0,1 1 0,0-1 0,-1 1 0,1-1 0,-1 1 0,1-1 0,-1 1 0,1 0 0,-1-1 0,1 1 0,-1 0 0,1-1 0,-1 1 0,0 0 0,1 0 0,-1-1 0,1 1 0,-1 0 0,-1 0 0,1 0 0,-1 1 0,1-1 0,0 1 0,-1-1 0,1 1 0,0 0 0,0 0 0,-1-1 0,1 1 0,0 0 0,0 0 0,0 0 0,-1 1 0,-3 4 0,1-1 0,0 1 0,0 0 0,-5 11 0,6-11 0,1 0 0,0 0 0,0 0 0,1 0 0,0 0 0,0 1 0,0-1 0,1 9 0,0-13 0,0-1 0,0 0 0,0 1 0,0-1 0,1 0 0,-1 1 0,0-1 0,1 0 0,0 0 0,-1 1 0,1-1 0,-1 0 0,1 0 0,0 0 0,0 0 0,0 0 0,0 0 0,0 0 0,0 0 0,0 0 0,0 0 0,0-1 0,0 1 0,0 0 0,1-1 0,-1 1 0,0-1 0,0 1 0,1-1 0,-1 0 0,0 1 0,1-1 0,-1 0 0,0 0 0,1 0 0,-1 0 0,0 0 0,1 0 0,-1 0 0,0-1 0,1 1 0,-1 0 0,0-1 0,3 0 0,9-4 0,0-1 0,-1 0 0,0-1 0,0 0 0,0-1 0,-1 0 0,0-1 0,0-1 0,-1 1 0,13-17 0,-37 54 0,2 1 0,1 0 0,1 0 0,1 1 0,-8 56 0,14-64 0,1 0 0,1 0 0,1 0 0,1 0 0,1 0 0,1 0 0,0 0 0,14 42 0,-14-56-170,1 0-1,-1-1 0,1 1 1,1-1-1,-1 1 0,1-1 1,8 8-1,9 5-6655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2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24575,'2'0'0,"0"0"0,0 1 0,0-1 0,-1 1 0,1-1 0,0 1 0,-1 0 0,1-1 0,-1 1 0,1 0 0,0 0 0,-1 0 0,0 0 0,1 1 0,-1-1 0,0 0 0,0 0 0,1 1 0,-1-1 0,0 1 0,0-1 0,-1 1 0,1 0 0,0-1 0,0 1 0,0 2 0,2 6 0,0 0 0,0 0 0,1 14 0,-3-18 0,56 573 0,-34-276 0,-16-222 0,5 32 0,-5 228 0,-7-338-72,0 1 1,-1 0-1,1-1 0,-1 1 0,0 0 0,1-1 0,-2 1 0,1-1 1,0 0-1,-1 1 0,1-1 0,-1 0 0,0 0 0,0 0 0,0 0 1,-1 0-1,1 0 0,-6 4 0,-8 2-6754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56 136 24575,'1'-18'0,"-1"4"0,0 0 0,-3-26 0,3 37 0,-1 1 0,1-1 0,-1 1 0,0-1 0,1 1 0,-1-1 0,0 1 0,0 0 0,-1-1 0,1 1 0,0 0 0,-1 0 0,1 0 0,-1 0 0,0 0 0,0 0 0,0 1 0,0-1 0,0 1 0,0-1 0,0 1 0,-3-2 0,5 3 0,0 0 0,0 0 0,-1 0 0,1 0 0,0 0 0,0 0 0,0 0 0,0 0 0,-1 0 0,1 0 0,0 0 0,0 0 0,0 0 0,-1 0 0,1 0 0,0 0 0,0 0 0,0 0 0,-1 0 0,1 0 0,0 0 0,0 0 0,0 0 0,-1 0 0,1 1 0,0-1 0,0 0 0,0 0 0,0 0 0,0 0 0,-1 0 0,1 1 0,0-1 0,0 0 0,0 0 0,0 0 0,0 0 0,0 1 0,0-1 0,-1 12 0,5 19 0,-3-26 0,4 38 0,-1 0 0,-3 0 0,-2 0 0,-11 80 0,9-96 0,-8 104 0,11-118 0,0 0 0,1-1 0,1 1 0,0-1 0,0 1 0,1-1 0,1 0 0,5 13 0,-7-22 0,-1 0 0,0-1 0,1 1 0,0-1 0,-1 1 0,1-1 0,0 0 0,0 1 0,0-1 0,1 0 0,-1 0 0,0-1 0,1 1 0,-1 0 0,1-1 0,0 1 0,-1-1 0,1 0 0,0 0 0,0 0 0,0-1 0,0 1 0,0 0 0,0-1 0,0 0 0,0 0 0,5 0 0,5-2 0,-1-1 0,1 0 0,-1 0 0,1-1 0,13-7 0,0 1 0,-4 0-1365,-5 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38 24575,'0'-1'0,"0"0"0,0 0 0,0 0 0,-1 0 0,1 0 0,0-1 0,-1 1 0,1 0 0,-1 0 0,1 0 0,-1 0 0,1 0 0,-1 0 0,0 0 0,0 0 0,1 0 0,-1 1 0,-1-2 0,1 2 0,1 0 0,0-1 0,-1 1 0,1 0 0,0 0 0,-1 0 0,1 0 0,-1 0 0,1 0 0,0 0 0,-1 0 0,1 0 0,-1 0 0,1 0 0,0 0 0,-1 0 0,1 0 0,0 0 0,-1 0 0,1 0 0,-1 1 0,1-1 0,0 0 0,-1 0 0,1 0 0,0 1 0,-1-1 0,1 0 0,0 0 0,0 1 0,-1-1 0,1 0 0,0 1 0,0-1 0,-1 0 0,1 1 0,0-1 0,0 0 0,0 1 0,0-1 0,0 1 0,-1-1 0,1 0 0,0 1 0,0-1 0,0 1 0,0-1 0,0 0 0,0 1 0,0-1 0,0 1 0,0-1 0,1 0 0,-1 1 0,-4 46 0,3 86 0,3-66 0,-2-54 0,0 1 0,2-1 0,-1 0 0,6 20 0,-6-30 0,0 0 0,0 0 0,1-1 0,-1 1 0,0 0 0,1-1 0,0 1 0,-1-1 0,1 1 0,0-1 0,4 3 0,-5-4 0,1 0 0,0 0 0,-1 0 0,1 0 0,0 0 0,-1-1 0,1 1 0,0-1 0,0 0 0,-1 1 0,1-1 0,0 0 0,0 0 0,0 0 0,0 0 0,-1 0 0,1 0 0,0-1 0,0 1 0,3-2 0,1 0 0,1-1 0,-1-1 0,0 1 0,0-1 0,0 0 0,-1 0 0,1 0 0,-1-1 0,0 0 0,-1 0 0,7-8 0,-1 0 0,-1-1 0,0 0 0,10-25 0,-9 18 0,-1-1 0,8-37 0,-15 51 0,0 0 0,-1 0 0,0-1 0,0 1 0,-1 0 0,0 0 0,-1-1 0,0 1 0,0 0 0,-5-15 0,7 23 0,-1-1 0,0 0 0,1 0 0,-1 1 0,1-1 0,-1 0 0,1 1 0,-1-1 0,1 1 0,-1-1 0,1 1 0,0-1 0,-1 1 0,1-1 0,0 1 0,-1-1 0,1 1 0,0 0 0,0-1 0,-1 1 0,1 0 0,1-1 0,29-10 0,-17 6 0,2-2 0,-8 3 0,0 0 0,0 1 0,0 0 0,1 0 0,-1 1 0,13-2 0,-19 4 0,0 0 0,1 0 0,-1 1 0,0-1 0,1 0 0,-1 1 0,0 0 0,0-1 0,0 1 0,0 0 0,0 0 0,1 0 0,-2 0 0,1 1 0,0-1 0,0 0 0,0 1 0,-1-1 0,1 1 0,0 0 0,-1 0 0,0 0 0,1-1 0,-1 1 0,0 0 0,0 0 0,0 1 0,0-1 0,1 4 0,9 30 0,-2 0 0,-1 1 0,-1 0 0,1 45 0,-8-77 0,6 21 0,0-21 0,1-15 0,9-29 0,1 0 0,2 1 0,27-40 0,-43 73 0,1 0 0,1 0 0,-1 0 0,1 1 0,-1 0 0,1-1 0,0 2 0,7-5 0,-11 7 0,0 1 0,0-1 0,0 1 0,0-1 0,0 1 0,1 0 0,-1-1 0,0 1 0,0 0 0,0 0 0,0 0 0,0 0 0,1 0 0,-1 0 0,0 0 0,0 0 0,0 1 0,0-1 0,0 0 0,2 1 0,-2 0 0,1 0 0,-1 1 0,0-1 0,0 0 0,0 1 0,0-1 0,0 0 0,0 1 0,0-1 0,0 1 0,0 0 0,-1-1 0,1 1 0,0 0 0,-1-1 0,0 1 0,1 3 0,1 8 0,-1 1 0,-1 0 0,-1 16 0,2 22 0,-1-52 0,0 0 0,0 0 0,-1 0 0,1 1 0,0-1 0,0 0 0,0 0 0,0 0 0,0 1 0,1-1 0,-1 0 0,0 0 0,0 0 0,0 0 0,0 1 0,0-1 0,0 0 0,0 0 0,0 0 0,0 0 0,0 1 0,0-1 0,1 0 0,-1 0 0,0 0 0,0 0 0,0 0 0,0 1 0,0-1 0,1 0 0,-1 0 0,0 0 0,0 0 0,0 0 0,1 0 0,-1 0 0,0 0 0,0 0 0,0 0 0,0 0 0,1 0 0,-1 0 0,0 0 0,0 0 0,0 0 0,1 0 0,-1 0 0,0 0 0,0 0 0,11-9 0,10-17 0,-20 24 0,6-9 0,1 0 0,0 1 0,0 0 0,1 0 0,18-13 0,-25 21 0,0 1 0,0-1 0,0 1 0,1 0 0,-1-1 0,1 1 0,-1 0 0,1 1 0,-1-1 0,1 0 0,-1 1 0,1-1 0,0 1 0,-1 0 0,1 0 0,0 0 0,-1 0 0,1 1 0,0-1 0,-1 1 0,1-1 0,-1 1 0,1 0 0,-1 0 0,1 0 0,-1 0 0,1 1 0,-1-1 0,0 1 0,0-1 0,0 1 0,0 0 0,0 0 0,0-1 0,2 4 0,1 1 0,-1 1 0,1-1 0,-1 1 0,-1 0 0,1 1 0,-1-1 0,0 0 0,-1 1 0,3 9 0,11 76 0,-13-68 0,1 8-1365,-2-5-5461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45 104 24575,'0'-2'0,"0"7"0,0 21 0,0 56 0,0-40 0,0 296 0,-1-359 0,-1 1 0,-6-22 0,-2-25 0,9 61 0,-4-54 0,4-80 0,2 124 0,0 0 0,1 0 0,1 0 0,1 0 0,0 1 0,1-1 0,0 1 0,1 0 0,1 1 0,11-19 0,-16 29 0,1 1 0,0-1 0,0 0 0,0 1 0,0 0 0,1 0 0,-1 0 0,1 0 0,0 0 0,0 1 0,0-1 0,0 1 0,0 0 0,0 0 0,1 1 0,-1-1 0,0 1 0,1 0 0,0 0 0,7 0 0,-7 2 0,0-1 0,0 1 0,-1 0 0,1 0 0,0 1 0,-1-1 0,1 1 0,-1 0 0,1 0 0,-1 0 0,0 1 0,0 0 0,0 0 0,0 0 0,0 0 0,-1 0 0,0 1 0,1 0 0,3 5 0,-1 0 0,-1-1 0,1 1 0,-1 0 0,-1 0 0,0 0 0,0 1 0,-1 0 0,0-1 0,-1 1 0,0 0 0,0 0 0,-1 1 0,0 12 0,-2-16 0,1 0 0,-1 0 0,-1 0 0,1 0 0,-1-1 0,0 1 0,-1-1 0,1 1 0,-1-1 0,0 0 0,-1 0 0,0 0 0,0-1 0,0 1 0,0-1 0,-1 0 0,0 0 0,0 0 0,0-1 0,-10 6 0,4-3-97,0-2-1,0 0 1,-1 0-1,1-1 1,-1 0-1,0-1 1,-1 0-1,1-1 1,0 0-1,-1-1 1,1-1-1,0 0 0,-24-3 1,6-3-6729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24 411 24575,'0'-8'0,"-1"0"0,-1-1 0,0 1 0,-3-10 0,-5-21 0,9 27 0,0 0 0,0 0 0,1 0 0,0 1 0,1-1 0,1 0 0,0 0 0,4-16 0,-2 19 0,0 0 0,0 1 0,0-1 0,1 1 0,1 0 0,-1 0 0,1 0 0,1 1 0,-1 0 0,15-12 0,-6 8 0,1-1 0,0 2 0,1 0 0,0 1 0,0 1 0,1 1 0,0 0 0,0 1 0,1 1 0,0 1 0,0 1 0,0 0 0,35 0 0,-41 3 0,0 1 0,0-1 0,0 2 0,0 0 0,0 1 0,-1 0 0,1 1 0,-1 0 0,0 1 0,0 0 0,-1 1 0,1 0 0,-1 1 0,0 0 0,-1 1 0,0 0 0,0 1 0,-1 0 0,0 1 0,-1-1 0,10 15 0,-6-3-273,-1 0 0,-1 1 0,0 0 0,6 26 0,-5-8-6553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45 24575,'0'-5'0,"0"-5"0,0-6 0,0 5 0,0 8 0,0 9 0,0 12 0,0 8 0,0 9 0,0 6 0,0 5 0,-5 4 0,-1-2 0,1-5 0,0-6 0,2-4 0,1-8-8191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21 212 24575,'-1'-15'0,"0"0"0,-7-27 0,5 32 0,1 0 0,0 0 0,0 0 0,1 0 0,1 0 0,0 0 0,2-18 0,-2 27 0,0 1 0,0-1 0,0 0 0,0 1 0,0-1 0,0 1 0,0-1 0,0 1 0,0-1 0,1 1 0,-1-1 0,0 0 0,0 1 0,1-1 0,-1 1 0,0 0 0,1-1 0,-1 1 0,1-1 0,-1 1 0,0-1 0,1 1 0,-1 0 0,1-1 0,-1 1 0,1 0 0,-1 0 0,1-1 0,-1 1 0,1 0 0,1 0 0,-1 0 0,0 0 0,0 1 0,0-1 0,0 1 0,0 0 0,0-1 0,0 1 0,0 0 0,0 0 0,0-1 0,-1 1 0,1 0 0,0 0 0,1 2 0,22 39 0,-24-42 0,62 138 0,41 79 0,-85-183 0,60 100 0,-77-132 0,0 0 0,0 0 0,0-1 0,1 1 0,-1 0 0,1-1 0,-1 1 0,1-1 0,-1 0 0,1 1 0,0-1 0,0 0 0,4 2 0,-6-3 0,1 0 0,0 0 0,0-1 0,-1 1 0,1 0 0,0 0 0,0 0 0,0-1 0,-1 1 0,1 0 0,0-1 0,-1 1 0,1 0 0,0-1 0,-1 1 0,1-1 0,0 1 0,-1-1 0,1 0 0,-1 1 0,1-1 0,-1 1 0,1-1 0,-1 0 0,0 1 0,1-1 0,-1 0 0,0 0 0,1 1 0,-1-1 0,0 0 0,0 0 0,0 0 0,0 1 0,0-1 0,0 0 0,0 0 0,0 0 0,28-245 0,-19 137 0,8-143 0,-15 314-273,3 0 0,2 0 0,3-1 0,21 70 0,-21-97-6553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251 173 24575,'0'-10'0,"-1"0"0,0 0 0,-1 0 0,0 1 0,-1-1 0,1 1 0,-2-1 0,0 1 0,-9-17 0,11 22 0,-1 0 0,1 0 0,-1 0 0,0 0 0,0 0 0,0 1 0,-1 0 0,1 0 0,-1 0 0,0 0 0,0 0 0,0 0 0,0 1 0,-1 0 0,1 0 0,0 0 0,-1 1 0,1-1 0,-1 1 0,0 0 0,1 1 0,-9-1 0,9 1 0,0 0 0,0 1 0,0 0 0,0 0 0,0 0 0,0 0 0,0 1 0,1 0 0,-1 0 0,0 0 0,1 0 0,-1 0 0,1 1 0,0-1 0,0 1 0,0 0 0,0 0 0,0 0 0,1 0 0,-1 1 0,1-1 0,0 1 0,0-1 0,-3 7 0,-2 9 0,0 0 0,1 1 0,-6 35 0,8-36 0,3-14 0,0-1 0,1 0 0,-1 1 0,1-1 0,0 1 0,0-1 0,0 1 0,1-1 0,0 0 0,-1 1 0,1-1 0,4 8 0,-5-11 0,1 1 0,1-1 0,-1 1 0,0-1 0,0 1 0,1-1 0,-1 0 0,0 1 0,1-1 0,-1 0 0,1 0 0,0 0 0,-1 0 0,1-1 0,0 1 0,0 0 0,-1-1 0,1 1 0,0-1 0,0 0 0,0 1 0,0-1 0,-1 0 0,1 0 0,0 0 0,0 0 0,0-1 0,0 1 0,0 0 0,-1-1 0,1 1 0,3-2 0,-1 0 0,1 0 0,-1 1 0,0-1 0,0-1 0,0 1 0,0-1 0,0 1 0,0-1 0,-1 0 0,1 0 0,-1-1 0,0 1 0,5-8 0,1-2 0,-1-1 0,10-25 0,1 1 0,-19 37 0,0 0 0,0 1 0,0-1 0,0 1 0,1-1 0,-1 0 0,0 1 0,1-1 0,-1 1 0,0-1 0,1 1 0,-1-1 0,1 1 0,-1-1 0,1 1 0,-1 0 0,1-1 0,-1 1 0,1-1 0,-1 1 0,1 0 0,-1 0 0,1-1 0,0 1 0,-1 0 0,1 0 0,-1 0 0,2-1 0,-1 2 0,-1 0 0,1 0 0,0-1 0,-1 1 0,1 0 0,-1 0 0,1-1 0,-1 1 0,1 0 0,-1 0 0,0 0 0,1 0 0,-1 0 0,0 0 0,0 0 0,0 1 0,4 48 0,-4-47 0,0 43-83,-1-27-131,1 0 1,1-1-1,0 1 0,2-1 1,7 31-1,1-20-6612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24575,'4'-5'0,"-1"-1"0,0 1 0,0-1 0,-1 1 0,0-1 0,0 0 0,0 0 0,-1 0 0,1 0 0,-1 0 0,-1 0 0,1 0 0,-1 0 0,-1-8 0,1 4 0,1 1 0,0-1 0,3-14 0,-4 23 0,0 0 0,1 1 0,-1-1 0,0 1 0,0-1 0,0 0 0,0 1 0,0-1 0,1 1 0,-1-1 0,0 1 0,0-1 0,1 1 0,-1-1 0,0 1 0,1-1 0,-1 1 0,0-1 0,1 1 0,-1-1 0,1 1 0,-1 0 0,1-1 0,-1 1 0,2-1 0,4 13 0,-1 25 0,-5-6 0,-1-24 0,0-1 0,1 0 0,0 1 0,0-1 0,1 0 0,-1 1 0,2-1 0,-1 0 0,0 0 0,1 0 0,5 11 0,-7-17 0,1 0 0,-1 0 0,0 0 0,1 0 0,-1 1 0,1-1 0,-1 0 0,0 0 0,1 0 0,-1 0 0,1 0 0,-1 0 0,0 0 0,1 0 0,-1 0 0,1-1 0,-1 1 0,0 0 0,1 0 0,-1 0 0,1 0 0,-1 0 0,0-1 0,1 1 0,-1 0 0,0 0 0,1-1 0,-1 1 0,0 0 0,0-1 0,1 1 0,-1 0 0,0-1 0,0 1 0,1 0 0,-1-1 0,0 1 0,0 0 0,0-1 0,0 1 0,0-1 0,1 0 0,8-17 0,9-38 0,-15 43 0,1 0 0,0 0 0,1 0 0,1 1 0,12-22 0,-18 33 0,1 1 0,-1-1 0,1 0 0,-1 0 0,1 1 0,-1-1 0,1 0 0,0 1 0,-1-1 0,1 0 0,0 1 0,0-1 0,-1 1 0,1-1 0,0 1 0,0 0 0,0-1 0,0 1 0,-1 0 0,1-1 0,0 1 0,0 0 0,0 0 0,0 0 0,0 0 0,0 0 0,0 0 0,0 0 0,0 0 0,0 0 0,-1 0 0,1 1 0,0-1 0,0 0 0,0 1 0,0-1 0,0 1 0,-1-1 0,1 1 0,0-1 0,0 1 0,-1-1 0,1 1 0,0 0 0,-1-1 0,1 1 0,-1 0 0,1-1 0,0 2 0,4 6 0,0 0 0,0 0 0,-1 1 0,4 8 0,-2-4 0,-5-10 0,0 0 0,1 0 0,-1 0 0,1 0 0,-1-1 0,1 1 0,0 0 0,0-1 0,0 0 0,0 1 0,1-1 0,-1 0 0,1 0 0,-1-1 0,1 1 0,0 0 0,-1-1 0,1 1 0,0-1 0,0 0 0,0 0 0,0 0 0,0-1 0,0 1 0,0-1 0,0 1 0,1-1 0,-1 0 0,0 0 0,0-1 0,0 1 0,0-1 0,0 1 0,0-1 0,5-1 0,-2-1-95,-1 1 128,1 1-1,-1-1 0,0 1 1,0 0-1,0 0 1,8 1-1,-12 0-82,0 0 0,1 0 0,-1 0 1,0 1-1,1-1 0,-1 1 0,0-1 0,1 1 0,-1-1 0,0 1 0,0 0 0,0-1 0,1 1 0,-1 0 1,0 0-1,0 0 0,0 0 0,0 0 0,-1 0 0,1 0 0,0 1 0,0-1 0,-1 0 0,1 0 1,-1 0-1,1 1 0,-1-1 0,1 0 0,-1 3 0,4 14-6776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4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 24575,'-1'-2'0,"0"0"0,-1 0 0,1 0 0,-1 0 0,1 0 0,-1 0 0,1 1 0,-1-1 0,0 0 0,0 1 0,0 0 0,0-1 0,0 1 0,0 0 0,-1 0 0,-3-1 0,5 1 0,62 2 0,291 2 0,-240-4 0,-101 1 0,-8 0 0,1-1 0,-1 1 0,1 0 0,0 0 0,-1 0 0,1 1 0,-1-1 0,1 1 0,0 0 0,-1 0 0,0 0 0,1 0 0,-1 0 0,6 4 0,-9-4 0,1 0 0,-1-1 0,0 1 0,1 0 0,-1-1 0,0 1 0,0 0 0,0 0 0,0-1 0,1 1 0,-1 0 0,0 0 0,0 0 0,0-1 0,-1 1 0,1 0 0,0 0 0,0-1 0,0 1 0,-1 0 0,1-1 0,0 1 0,0 0 0,-1 0 0,1-1 0,-1 1 0,1-1 0,-2 2 0,-17 21 0,15-18 0,-37 45 0,3 3 0,-37 66 0,33-50 0,3-7 0,2 1 0,-35 85 0,70-143 0,1 0 0,-1-1 0,1 1 0,-1 0 0,1 0 0,1 0 0,-1 0 0,1 0 0,-1 0 0,2 0 0,0 6 0,-1-9 0,1 0 0,0 1 0,0-1 0,0 0 0,0 0 0,1-1 0,-1 1 0,0 0 0,1 0 0,-1 0 0,1-1 0,0 1 0,-1-1 0,1 0 0,0 1 0,0-1 0,0 0 0,0 0 0,0 0 0,0 0 0,1 0 0,-1-1 0,0 1 0,0-1 0,0 1 0,5-1 0,27 4 0,0-2 0,62-4 0,-64-1 0,1 3 0,-1 0 0,45 8 0,-56-4 0,-1-1 0,1-1 0,0 0 0,34-3 0,-49 1 0,-1-1 0,1 0 0,-1 0 0,1 0 0,-1-1 0,1 1 0,-1-1 0,0-1 0,0 1 0,0-1 0,0 0 0,-1 0 0,1 0 0,-1-1 0,1 1 0,-1-1 0,-1 0 0,1-1 0,0 1 0,-1 0 0,0-1 0,3-6 0,-5 9-65,0 1 0,0-1 0,-1 1 0,1-1 0,-1 1 0,1-1 0,-1 1 0,0-1 0,1 0 0,-1 1 0,0-1 0,0 0 0,0 1 0,-1-1 0,1 0 0,0 1 0,0-1 0,-1 0 0,1 1 0,-2-3 0,-6-7-6761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 24575,'-8'0'0,"5"-1"0,1 1 0,-1 0 0,1 0 0,-1 0 0,1 0 0,-1 0 0,1 0 0,-1 1 0,1-1 0,0 1 0,-1 0 0,1-1 0,0 1 0,-1 0 0,1 1 0,0-1 0,-3 2 0,5-2 0,0-1 0,0 0 0,0 1 0,0-1 0,0 0 0,0 1 0,0-1 0,0 0 0,0 1 0,0-1 0,0 0 0,0 1 0,0-1 0,0 0 0,0 0 0,1 1 0,-1-1 0,0 0 0,0 1 0,0-1 0,1 0 0,-1 0 0,0 1 0,0-1 0,1 0 0,-1 0 0,0 0 0,0 1 0,1-1 0,-1 0 0,0 0 0,1 0 0,-1 0 0,0 0 0,1 1 0,-1-1 0,0 0 0,1 0 0,-1 0 0,0 0 0,1 0 0,-1 0 0,1 0 0,16 3 0,51 2 0,-1-4 0,1-2 0,83-13 0,-115 10 0,142-26 0,-172 30-1365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2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 24575,'-9'-16'0,"7"13"0,5 10 0,8 24 0,-1 0 0,-2 0 0,5 45 0,3 98 0,-15-150 40,-1-1 0,-4 26 0,3-40-205,0 0 0,-1 0 0,0-1 0,-1 1 0,0 0 0,0-1 0,-1 1 0,-6 9 0,2-8-6661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2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77 24575,'0'-3'0,"0"1"0,-1-1 0,1 1 0,0 0 0,-1-1 0,0 1 0,1 0 0,-1-1 0,0 1 0,0 0 0,0 0 0,-1 0 0,1 0 0,0 0 0,-1 0 0,0 0 0,-2-2 0,1 1 0,-1 0 0,-1 0 0,1 0 0,0 1 0,-1-1 0,1 1 0,-1 0 0,-5-1 0,-1 0 0,-1 0 0,1 1 0,-1 1 0,0 0 0,0 0 0,-20 2 0,-13 6 0,0 1 0,0 3 0,1 1 0,0 3 0,1 1 0,1 2 0,1 2 0,0 2 0,-45 33 0,61-36 0,0 1 0,2 2 0,0 0 0,2 1 0,0 2 0,2 0 0,1 1 0,1 0 0,1 2 0,1 0 0,2 1 0,1 0 0,1 1 0,1 0 0,2 0 0,1 1 0,1 1 0,2-1 0,0 36 0,3-28 0,2 0 0,1 0 0,3-1 0,1 1 0,1-1 0,3 0 0,0 0 0,3-2 0,1 1 0,2-2 0,1 0 0,2 0 0,1-2 0,2-1 0,31 38 0,-23-38 0,1 0 0,1-3 0,1 0 0,2-2 0,1-2 0,1-1 0,0-2 0,62 26 0,-66-35 0,0-1 0,1-2 0,1-1 0,0-2 0,0-2 0,0-1 0,0-1 0,1-2 0,-1-2 0,69-10 0,-57 2 0,0-2 0,-2-3 0,1-1 0,-2-2 0,0-2 0,-1-2 0,-2-2 0,0-2 0,67-53 0,-95 66 0,0 0 0,0-1 0,-2-1 0,1 0 0,-2 0 0,0-1 0,-1 0 0,0-1 0,8-21 0,-8 13 0,-2 0 0,0-1 0,-2 0 0,0 0 0,1-45 0,-5 19 0,-3-1 0,-8-51 0,-24-96 0,27 160 0,-4-23 0,-3 1 0,-40-114 0,47 158 0,-1-1 0,-1 1 0,0 1 0,-1 0 0,-1 0 0,0 1 0,-1 0 0,-1 1 0,0 1 0,-1 0 0,-1 0 0,1 2 0,-2 0 0,-18-10 0,8 8 0,-2 2 0,1 1 0,-1 1 0,-1 1 0,0 2 0,-58-6 0,-181 8 0,207 5 0,4 0 60,-113 17 0,151-14-209,0 0 1,1 1-1,-1 1 1,1 1-1,0 1 1,1 0-1,0 1 1,0 1-1,-24 19 1,10-1-6678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24575,'4'5'0,"7"1"0,4 4 0,1 5 0,-3 9 0,1 4 0,-2 6 0,2 7 0,-2 5 0,2 3 0,-2 2 0,1 2 0,-1-5 0,2 0 0,-2-5 0,-3-6 0,-2-8-8191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85 24575,'-4'0'0,"2"0"0,11 0 0,8 0 0,11 0 0,8 0 0,7-4 0,10-2 0,9 0 0,3-3 0,-1 0 0,-3 1 0,-2-2 0,-8 1 0,-7-3 0,-11 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54 208 24575,'-5'-5'0,"-2"-1"0,1-1 0,0 0 0,0 0 0,0 0 0,-7-13 0,13 19 0,-1-1 0,0 1 0,1 0 0,-1-1 0,1 0 0,0 1 0,-1-1 0,1 1 0,0-1 0,0 1 0,0-1 0,0 0 0,0 1 0,0-1 0,0 1 0,1-1 0,-1 1 0,1-1 0,-1 1 0,1-1 0,-1 1 0,1-1 0,0 1 0,0-1 0,0 1 0,0 0 0,0 0 0,0-1 0,0 1 0,0 0 0,0 0 0,0 0 0,1 0 0,-1 0 0,0 1 0,1-1 0,-1 0 0,1 1 0,1-2 0,16-4 0,0 0 0,0 0 0,0 2 0,1 1 0,33-3 0,1 0 0,16-5-27,82-9-1311,-120 18-5488</inkml:trace>
  <inkml:trace contextRef="#ctx0" brushRef="#br0" timeOffset="1">727 1 24575,'0'4'0,"0"11"0,0 7 0,0 4 0,5 6 0,1 7 0,0 6 0,-1 3 0,-2 3 0,-1 2 0,-1-5 0,-1 0 0,0-5 0,0-10-8191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22 117 24575,'-2'-3'0,"-1"-1"0,1 1 0,0-1 0,0 1 0,0-1 0,1 0 0,-1 0 0,-1-7 0,3 9 0,-1 1 0,1-1 0,-1 0 0,1 0 0,0 0 0,-1 0 0,1 0 0,0 1 0,0-1 0,1 0 0,-1 0 0,0 0 0,1 0 0,-1 0 0,1 1 0,-1-1 0,1 0 0,0 0 0,0 1 0,1-3 0,-2 4 0,1 0 0,0 0 0,-1-1 0,1 1 0,0 0 0,0 0 0,-1 0 0,1 0 0,0 0 0,0 0 0,-1 0 0,1 0 0,0 0 0,-1 1 0,1-1 0,0 0 0,-1 0 0,1 0 0,0 1 0,-1-1 0,1 1 0,0-1 0,-1 0 0,1 1 0,-1-1 0,2 2 0,17 15 0,-16-14 0,42 43 0,41 57 0,-49-57 0,69 69 0,-90-101 0,-8-6 0,0 0 0,1 0 0,0-1 0,1 0 0,-1 0 0,1-1 0,11 4 0,-19-9 0,0-1 0,-1 1 0,1-1 0,0 0 0,0 0 0,0 0 0,-1 0 0,1 0 0,0 0 0,0 0 0,0 0 0,-1-1 0,1 1 0,0-1 0,0 0 0,-1 1 0,1-1 0,-1 0 0,1 0 0,0 0 0,-1 0 0,0 0 0,1 0 0,-1 0 0,0-1 0,1 1 0,-1 0 0,0-1 0,0 1 0,0-1 0,0 1 0,0-1 0,-1 0 0,1 1 0,0-1 0,-1 0 0,1-3 0,3-6 0,-1-1 0,-1 1 0,0-1 0,0-16 0,-2-120 0,0-6 0,0 151-136,0 0-1,0-1 1,1 1-1,-1 0 1,1 0-1,0 0 1,0-1-1,0 1 0,3-5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0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24575,'5'0'0,"5"0"0,6 0 0,5 0 0,7-4 0,8-2 0,15-4 0,12 0 0,14-3 0,10-4 0,9 2 0,10-2 0,0-2 0,0-3 0,-10 4 0,-12-1 0,-16 3 0,-19 5-8191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1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24575,'242'-21'0,"-116"7"0,141-14 0,128-11 0,-367 37-1365,-12 1-5461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2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24575,'4'0'0,"6"0"0,6 0 0,9 0 0,9-4 0,8-2 0,9-4 0,14-4 0,10-1 0,8-1 0,5-3 0,0-3 0,-7 3 0,-7 0 0,-8 3 0,-15 0 0,-21 3 0,-15 4-8191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2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24575,'-4'5'0,"-2"5"0,-4 2 0,0 2 0,6 0 0,12-3 0,14-4 0,11-6 0,15-5 0,11 0 0,9-5 0,6-1 0,0-3 0,-4-3 0,-14 0-8191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65 24575,'0'-1'0,"0"-1"0,0 0 0,0 0 0,0 1 0,0-1 0,0 0 0,-1 0 0,1 1 0,-1-1 0,1 0 0,-1 1 0,0-1 0,1 1 0,-1-1 0,0 1 0,0-1 0,-2-1 0,2 3 0,1-1 0,-1 0 0,0 1 0,0-1 0,0 1 0,0 0 0,0-1 0,0 1 0,-1 0 0,1-1 0,0 1 0,0 0 0,0 0 0,0 0 0,0 0 0,0 0 0,0 0 0,0 0 0,0 1 0,-2-1 0,-2 2 0,1 0 0,-1 0 0,0 0 0,1 1 0,0-1 0,-1 1 0,1 0 0,0 0 0,1 0 0,-6 6 0,-5 8 0,2 0 0,0 1 0,0 1 0,2 0 0,0 0 0,2 1 0,0 0 0,1 0 0,-6 28 0,6-16 0,2-1 0,1 1 0,2 0 0,1 0 0,5 53 0,-3-72 0,1 0 0,1 0 0,0-1 0,1 1 0,1-1 0,-1 1 0,2-1 0,0-1 0,0 1 0,1-1 0,1 0 0,0-1 0,0 0 0,14 13 0,-16-17 0,1-1 0,0 1 0,0-1 0,0-1 0,1 0 0,0 0 0,0 0 0,0-1 0,0 0 0,1 0 0,-1-1 0,1 0 0,-1-1 0,1 0 0,0 0 0,0-1 0,-1 0 0,1-1 0,0 1 0,-1-2 0,1 1 0,11-5 0,-8 3 0,-1-1 0,1-1 0,-1 0 0,-1-1 0,1 0 0,-1-1 0,0 1 0,0-2 0,-1 0 0,0 0 0,0-1 0,10-13 0,-9 8 0,0-1 0,-1 0 0,-1-1 0,0 0 0,-1 0 0,-1-1 0,7-32 0,-6 14 0,-2 0 0,-2 0 0,-1-1 0,-2 0 0,-1 1 0,-2-1 0,-14-68 0,16 102 0,-19-72 0,18 66 0,-1 1 0,0 0 0,-1 0 0,1 0 0,-1 0 0,-1 0 0,-5-7 0,9 13-35,0 0 0,0 0 0,0 0 0,0 0 0,0 1 0,-1-1 0,1 0 0,0 1 0,0-1 0,0 0 0,-1 1 0,1-1 0,0 1 0,-1 0 0,1-1 0,0 1 0,-1 0 0,1 0 0,-1 0 0,1 0 0,0 0 0,-1 0 0,1 1 0,0-1 0,-1 0 0,1 1 0,0-1 0,-1 1 0,1-1 0,0 1 0,0-1 0,0 1 0,-1 0 0,1 0 0,0 0 0,0-1 0,0 1 0,-1 2 0,-13 12-6791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2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22 159 24575,'-5'-9'0,"-1"-7"0,0-6 0,1-3 0,7 3 0,6 5 0,7 1 0,5 3 0,8 4 0,8 3 0,7 3 0,0 2 0,2 6 0,-2 1 0,-1 5 0,-6 4 0,-10 0-8191</inkml:trace>
  <inkml:trace contextRef="#ctx0" brushRef="#br0" timeOffset="1">99 392 24575,'4'0'0,"6"0"0,6 0 0,5 0 0,2 0 0,3 0 0,-4 0-8191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24575,'0'0'0,"0"-1"0,0 1 0,-1 0 0,1-1 0,0 1 0,0 0 0,-1 0 0,1-1 0,0 1 0,-1 0 0,1 0 0,0 0 0,-1-1 0,1 1 0,0 0 0,-1 0 0,1 0 0,0 0 0,-1 0 0,1 0 0,-1-1 0,1 1 0,0 0 0,-1 0 0,1 0 0,0 0 0,-1 0 0,1 1 0,-1-1 0,1 0 0,0 0 0,-1 0 0,1 0 0,0 0 0,-1 0 0,1 1 0,0-1 0,-1 0 0,1 0 0,0 1 0,-1-1 0,-7 20 0,4 27 0,9 8 0,2 1 0,2-1 0,2-1 0,33 93 0,-38-129 0,0-1 0,2 0 0,-1-1 0,20 29 0,-24-41 0,1 0 0,-1 0 0,1 0 0,0 0 0,0 0 0,0-1 0,0 0 0,1 0 0,5 3 0,-7-5 0,0 1 0,0-1 0,0 0 0,0-1 0,0 1 0,1-1 0,-1 1 0,0-1 0,0 0 0,0 0 0,1 0 0,-1-1 0,0 1 0,0-1 0,0 0 0,5-1 0,1-2 0,0 0 0,-1 0 0,1-1 0,-1 0 0,0 0 0,-1-1 0,1 0 0,-1 0 0,0 0 0,9-13 0,-7 7 0,-1-1 0,0 0 0,-1 0 0,0 0 0,-1-1 0,5-16 0,-2-6 0,-1 0 0,-1 0 0,-2-1 0,0-60 0,-9 10 0,3 77 0,-1 1 0,0 0 0,0 0 0,-1 0 0,0 0 0,0 0 0,-5-8 0,8 16-36,0 1 0,-1-1 0,1 1 1,0-1-1,0 0 0,-1 1 0,1-1 0,0 1 0,0 0 0,-1-1 0,1 1 0,-1-1 0,1 1 0,0-1 0,-1 1 0,1 0 0,-1-1 1,1 1-1,-1 0 0,1 0 0,-1-1 0,1 1 0,-1 0 0,1 0 0,-1 0 0,1-1 0,-1 1 0,0 0 0,1 0 0,-1 0 0,1 0 1,-1 0-1,1 0 0,-1 0 0,0 0 0,1 1 0,-1-1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5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77 24575,'-7'0'0,"-20"-1"0,26 1 0,0 0 0,0 0 0,0 0 0,0 0 0,0 0 0,0 0 0,1 0 0,-1-1 0,0 1 0,0 0 0,0-1 0,0 1 0,1-1 0,-1 1 0,0-1 0,1 1 0,-1-1 0,0 0 0,1 1 0,-1-1 0,-1-1 0,3 1 0,-1 1 0,0-1 0,1 1 0,-1-1 0,0 1 0,1-1 0,-1 1 0,1-1 0,-1 1 0,1-1 0,-1 1 0,1-1 0,-1 1 0,1 0 0,-1 0 0,1-1 0,0 1 0,-1 0 0,1 0 0,0-1 0,-1 1 0,1 0 0,-1 0 0,1 0 0,0 0 0,1 0 0,25-4 0,-23 3 0,250-26 0,-235 26 0,-12 0 0,30-3 0,-36 4 0,1 0 0,-1 0 0,1 0 0,0-1 0,-1 1 0,1 0 0,-1-1 0,1 0 0,-1 1 0,1-1 0,-1 0 0,1 0 0,-1 0 0,0 0 0,0 0 0,2-1 0,-3 1 0,-1 1 0,0-1 0,1 1 0,-1-1 0,1 1 0,-1-1 0,0 1 0,1-1 0,-1 1 0,0 0 0,1-1 0,-1 1 0,0 0 0,0 0 0,1-1 0,-1 1 0,0 0 0,0 0 0,1 0 0,-1 0 0,0 0 0,-1 0 0,-21-1 0,20 1 0,0 0 0,1 1 0,-1-1 0,0 1 0,0-1 0,0 1 0,0 0 0,1 1 0,-1-1 0,0 0 0,1 1 0,-1-1 0,1 1 0,-1 0 0,1 0 0,-4 3 0,3 0 0,-1-1 0,1 1 0,0 0 0,0 0 0,1 0 0,0 0 0,0 1 0,-2 6 0,-1 9 0,1 0 0,1 0 0,0 34 0,3-54 0,0 270 71,1-136-1507,-1-111-5390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1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24575,'-5'0'0,"-5"0"0,-5 4 0,-6 2 0,7-1 0,9 0 0,10-2 0,8-1 0,12-1 0,5-1 0,2 0 0,0 0 0,-5 0-8191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1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24575,'0'4'0,"-4"2"0,-2 4 0,5 1 0,7-2 0,7-3 0,5-6 0,9-3 0,4-2 0,1-3 0,0-2 0,3-3 0,-4 1-8191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1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21 135 24575,'-1'-9'0,"0"1"0,0-1 0,-1 0 0,-4-12 0,4 15 0,0 0 0,1-1 0,-1 1 0,1-1 0,1 1 0,-1-1 0,1 1 0,0-8 0,0 14 0,0-1 0,0 1 0,0-1 0,0 1 0,0-1 0,0 1 0,0-1 0,0 1 0,0-1 0,0 1 0,0-1 0,1 1 0,-1-1 0,0 1 0,0-1 0,0 1 0,1-1 0,-1 1 0,0 0 0,0-1 0,1 1 0,-1 0 0,0-1 0,1 1 0,-1-1 0,1 1 0,-1 0 0,0 0 0,1-1 0,-1 1 0,1 0 0,-1 0 0,1 0 0,-1-1 0,1 1 0,13 13 0,6 28 0,2 36-227,-4 0-1,-3 1 1,-3 1-1,-3 0 1,-3 92-1,-6-138-6598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1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153 159 24575,'15'-29'0,"1"0"0,1 2 0,25-31 0,-41 57 0,0 0 0,0-1 0,0 1 0,0 0 0,0 0 0,0 0 0,1 0 0,-1 0 0,1 0 0,-1 1 0,0-1 0,1 0 0,-1 1 0,1-1 0,0 1 0,2-1 0,-4 1 0,0 0 0,1 0 0,-1 0 0,0 0 0,0 0 0,0 0 0,1 0 0,-1 0 0,0 1 0,0-1 0,1 0 0,-1 0 0,0 0 0,0 0 0,0 0 0,1 1 0,-1-1 0,0 0 0,0 0 0,0 0 0,0 1 0,0-1 0,1 0 0,-1 0 0,0 1 0,0-1 0,0 0 0,0 0 0,0 0 0,0 1 0,0-1 0,0 0 0,0 1 0,-5 16 0,-9 9 0,-1-1 0,-1-1 0,-35 41 0,-69 58 0,107-112 0,9-9 0,1 0 0,0 0 0,-1 1 0,1-1 0,0 1 0,1 0 0,-1 0 0,0 0 0,1 0 0,0 0 0,0 1 0,-3 4 0,7-7 0,0 0 0,0 1 0,-1-1 0,1 0 0,0 0 0,0-1 0,0 1 0,0 0 0,0 0 0,1-1 0,-1 0 0,0 1 0,0-1 0,0 0 0,3 0 0,2 1 0,11 2 0,1 1 0,-1 0 0,0 2 0,-1 0 0,1 1 0,-1 1 0,-1 0 0,1 1 0,-2 1 0,1 1 0,23 20 0,-29-21-341,1-1 0,0 0-1,24 13 1,-14-12-6485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1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58 176 24575,'-2'0'0,"1"0"0,0 0 0,0 0 0,0 0 0,-1 0 0,1 0 0,0 0 0,0 0 0,0 0 0,-1 0 0,1 1 0,0-1 0,0 1 0,0-1 0,0 1 0,0-1 0,-1 1 0,1 0 0,0-1 0,1 1 0,-1 0 0,-2 2 0,3-2 0,0-1 0,0 1 0,0 0 0,0 0 0,0 0 0,0 0 0,0 0 0,0 0 0,0 0 0,0 0 0,1 0 0,-1 0 0,0 0 0,1 0 0,-1 0 0,1 0 0,-1-1 0,1 1 0,-1 0 0,1 0 0,1 1 0,1 2 0,1-1 0,0 1 0,0-1 0,0 1 0,0-1 0,0 0 0,0-1 0,1 1 0,0-1 0,5 3 0,-7-5 0,0 1 0,0-1 0,0 1 0,0-1 0,0 0 0,0 0 0,0 0 0,0 0 0,0-1 0,0 1 0,0-1 0,0 0 0,0 0 0,-1 0 0,1 0 0,0 0 0,0-1 0,-1 1 0,1-1 0,-1 0 0,0 1 0,1-1 0,-1 0 0,0 0 0,0-1 0,0 1 0,0 0 0,-1-1 0,1 1 0,1-5 0,-1 3 0,0 0 0,-1 1 0,1-1 0,-1 0 0,0-1 0,0 1 0,-1 0 0,1 0 0,-1 0 0,0 0 0,0-1 0,-1 1 0,1 0 0,-1 0 0,0 0 0,0 0 0,0 0 0,0 0 0,-1 0 0,0 0 0,-2-4 0,1 4 0,1 0 0,-1 0 0,0 1 0,0-1 0,0 1 0,0 0 0,-1 0 0,1 0 0,-1 0 0,0 1 0,0 0 0,0-1 0,0 1 0,0 1 0,-7-3 0,8 3 0,1 1 0,-1 0 0,0 0 0,0 0 0,1 0 0,-1 0 0,0 1 0,1-1 0,-1 1 0,0-1 0,1 1 0,-1 0 0,1 0 0,-1 0 0,1 1 0,0-1 0,-1 1 0,1-1 0,0 1 0,0 0 0,0-1 0,0 1 0,0 0 0,0 1 0,1-1 0,-3 4 0,-1 3 0,0 0 0,0 0 0,1 1 0,1 0 0,-1 0 0,2 0 0,-1 0 0,1 0 0,0 13 0,0-7 0,2 0 0,0 0 0,0 0 0,2 0 0,4 20 0,-5-31 0,0 0 0,0-1 0,1 1 0,0-1 0,0 0 0,0 1 0,0-1 0,1 0 0,-1 0 0,1 0 0,0-1 0,0 1 0,1-1 0,-1 1 0,1-1 0,-1 0 0,1-1 0,0 1 0,0-1 0,8 4 0,-6-4 0,0 0 0,1-1 0,-1 1 0,1-1 0,-1-1 0,1 1 0,-1-1 0,1 0 0,-1-1 0,1 0 0,-1 0 0,0 0 0,1-1 0,9-3 0,-2-1 0,-1-1 0,-1 0 0,1 0 0,-1-1 0,0-1 0,-1 0 0,0-1 0,-1 0 0,0 0 0,0-1 0,11-18 0,-1 1 0,-2-2 0,-2 0 0,22-54 0,-38 89 0,0 0 0,1-1 0,-1 1 0,1-1 0,0 1 0,1-1 0,-1 0 0,1 1 0,0-1 0,0 0 0,4 7 0,-1-1 0,1-1 0,-1 0 0,1-1 0,1 1 0,11 10 0,-15-16 0,0 0 0,0-1 0,0 0 0,1 0 0,-1 0 0,1 0 0,-1 0 0,1-1 0,0 0 0,-1 0 0,1 0 0,0 0 0,0 0 0,0-1 0,0 1 0,0-1 0,4-1 0,-3 1 0,1-2 0,0 1 0,-1-1 0,1 1 0,-1-2 0,0 1 0,0 0 0,0-1 0,0 0 0,8-6 0,-2-1 0,-1 0 0,0 0 0,0-1 0,-1 0 0,0-1 0,-1 0 0,0 0 0,8-18 0,24-74 0,-36 101 0,-1 12 0,-2 16 0,-31 825 0,28-815 0,-12 107 0,11-122 0,-1 0 0,-1 0 0,-1-1 0,-14 34 0,19-50 0,-1 0 0,0 1 0,1-1 0,-1 0 0,0 0 0,-1 0 0,1 0 0,0-1 0,-1 1 0,0 0 0,1-1 0,-1 0 0,0 0 0,0 0 0,0 0 0,-1 0 0,1 0 0,0-1 0,-1 0 0,-4 2 0,3-3 0,1 0 0,-1 0 0,1 0 0,0-1 0,-1 1 0,1-1 0,-1 0 0,1 0 0,0-1 0,0 1 0,-1-1 0,1 0 0,0 0 0,1-1 0,-1 1 0,-4-4 0,-4-3 0,1-1 0,0-1 0,0 0 0,1 0 0,1-1 0,0 0 0,0-1 0,1 0 0,-9-19 0,10 14 0,-1 0 0,2 0 0,1-1 0,0 1 0,1-1 0,1 0 0,-1-21 0,4 33-57,0-1 0,0 1 1,0 0-1,1-1 0,1 1 0,-1-1 0,1 1 0,0 0 0,1 0 0,-1 0 0,1 0 1,1 1-1,0-1 0,-1 1 0,2 0 0,-1 0 0,1 0 0,0 0 0,0 1 1,1 0-1,-1 0 0,1 1 0,7-5 0,7-1-6769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2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24575,'0'-5'0,"4"-1"0,7 1 0,0 5 0,4 2 0,3 2 0,3-1 0,2 0 0,7-1 0,2-1 0,4 0 0,1 4 0,3 1 0,-1-1 0,-7-1-8191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2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 24575,'0'1'0,"0"0"0,-1 0 0,1-1 0,-1 1 0,0 0 0,1 0 0,-1 0 0,1 0 0,-1 0 0,0-1 0,0 1 0,0 0 0,1-1 0,-1 1 0,-2 0 0,-4 7 0,7-8 0,0 0 0,0 0 0,0 0 0,0 1 0,0-1 0,0 0 0,0 0 0,1 0 0,-1 1 0,0-1 0,0 0 0,0 0 0,0 0 0,0 1 0,0-1 0,1 0 0,-1 0 0,0 0 0,0 0 0,0 0 0,1 1 0,-1-1 0,0 0 0,0 0 0,0 0 0,1 0 0,-1 0 0,0 0 0,0 0 0,1 0 0,-1 0 0,0 0 0,0 0 0,0 0 0,1 0 0,-1 0 0,0 0 0,0 0 0,1 0 0,-1 0 0,51 3 0,-1-2 0,1-1 0,53-9 0,-58 4 0,36-2 0,104-23 0,-176 26-1365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588 407 24575,'5'-8'0,"0"0"0,0 0 0,-1 0 0,0 0 0,0-1 0,-1 0 0,4-13 0,1-3 0,23-46 0,-22 53 0,-1 0 0,0-1 0,-1 0 0,-1-1 0,-1 1 0,4-29 0,-9 45 0,0 1 0,1-1 0,-1 1 0,-1-1 0,1 1 0,0-1 0,-1 1 0,1-1 0,-1 1 0,0-1 0,0 1 0,0-1 0,0 1 0,0 0 0,0 0 0,-1-1 0,1 1 0,-1 0 0,1 0 0,-4-2 0,2 2 0,0-1 0,-1 2 0,1-1 0,0 0 0,-1 1 0,0-1 0,1 1 0,-1 0 0,0 1 0,0-1 0,1 0 0,-6 1 0,-8 0 0,1 1 0,0 1 0,-1 0 0,1 2 0,-20 5 0,-14 9 0,1 2 0,1 2 0,1 2 0,1 2 0,1 2 0,-43 35 0,70-49 0,1 1 0,0 0 0,1 1 0,1 1 0,-23 32 0,34-43 0,0 1 0,0-1 0,1 1 0,-1 0 0,2 0 0,-1 0 0,1 0 0,0 1 0,0-1 0,1 1 0,0-1 0,0 1 0,1-1 0,0 1 0,0 0 0,1-1 0,0 1 0,0-1 0,1 1 0,4 11 0,0-6 0,0-1 0,2 0 0,0 0 0,0-1 0,1 0 0,0 0 0,0-1 0,2-1 0,16 14 0,8 2 0,69 38 0,159 57 0,-176-85 0,132 74 0,-209-103 0,0 0 0,-1 1 0,0 0 0,-1 0 0,1 1 0,12 15 0,-19-21 0,-1 0 0,1 1 0,-1-1 0,1 0 0,-1 1 0,0-1 0,0 1 0,0 0 0,0-1 0,-1 1 0,1 0 0,-1-1 0,0 1 0,1 0 0,-1 0 0,0 0 0,-1-1 0,1 1 0,0 0 0,-1 0 0,0-1 0,1 1 0,-1 0 0,0-1 0,0 1 0,-1-1 0,1 1 0,0-1 0,-1 0 0,0 1 0,1-1 0,-3 2 0,-5 5 0,1-1 0,-2 0 0,1 0 0,-1-1 0,0 0 0,-13 6 0,-71 30 0,78-37 0,-81 31-455,0-4 0,-164 32 0,197-54-6371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2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24575,'-1'68'0,"3"124"0,-2-189 0,0 0 0,1 0 0,-1 0 0,1 0 0,-1 0 0,1 0 0,0 0 0,0 0 0,0 0 0,1 0 0,-1 0 0,1 0 0,-1-1 0,1 1 0,0-1 0,0 1 0,4 2 0,-5-4 0,1 0 0,0 0 0,0-1 0,0 1 0,0 0 0,0-1 0,0 0 0,0 1 0,0-1 0,0 0 0,0 0 0,0 0 0,0 0 0,0-1 0,0 1 0,0 0 0,0-1 0,0 0 0,0 1 0,0-1 0,0 0 0,0 0 0,0 0 0,-1 0 0,1 0 0,0 0 0,1-3 0,10-5 0,0-1 0,-1 0 0,-1-1 0,1 0 0,-2-1 0,0 0 0,0-1 0,-1 0 0,-1 0 0,0-1 0,-1 0 0,0-1 0,-1 1 0,-1-1 0,0 0 0,-1-1 0,-1 1 0,2-24 0,5 327 103,-2-185-837,-8 138 0,-5-182-6092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257 178 24575,'3'-8'0,"1"0"0,-2-1 0,1 1 0,-1-1 0,0 1 0,-1-1 0,0 0 0,0 0 0,-1 1 0,0-1 0,-2-10 0,2 16 0,0 0 0,-1 0 0,0 0 0,1 1 0,-1-1 0,0 0 0,0 0 0,-1 0 0,1 1 0,0-1 0,-1 1 0,0-1 0,1 1 0,-1-1 0,0 1 0,0 0 0,-1 0 0,1 0 0,0 0 0,-1 0 0,1 1 0,-1-1 0,1 1 0,-1 0 0,0-1 0,0 1 0,1 0 0,-1 1 0,0-1 0,0 0 0,0 1 0,0 0 0,0-1 0,0 1 0,-4 1 0,-1 0 0,-1 0 0,1 0 0,0 1 0,0 0 0,0 1 0,0 0 0,0 0 0,0 1 0,1 0 0,0 0 0,0 1 0,0-1 0,0 2 0,1-1 0,-1 1 0,1 0 0,1 0 0,-1 1 0,1-1 0,1 1 0,-1 0 0,1 1 0,-7 14 0,5-7 0,1 0 0,0 1 0,1-1 0,0 1 0,1 0 0,1-1 0,1 1 0,0 0 0,1 1 0,1-1 0,4 28 0,-2-30 0,1 0 0,0-1 0,1 1 0,0-1 0,1 0 0,1 0 0,0-1 0,1 1 0,0-2 0,1 1 0,0-1 0,0-1 0,15 13 0,-11-12 0,0-2 0,1 1 0,0-2 0,1 0 0,0 0 0,0-2 0,0 0 0,1 0 0,0-2 0,0 0 0,21 2 0,30-1-1365,-8-7-5461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149 399 24575,'-19'-11'0,"-1"-2"0,2 0 0,-1 0 0,2-2 0,-23-24 0,38 38 0,1 0 0,0 0 0,0 0 0,0-1 0,0 1 0,0 0 0,0-1 0,0 1 0,0 0 0,0-1 0,1 1 0,-1-1 0,0 1 0,1-1 0,0 1 0,-1-1 0,1 1 0,0-1 0,0 0 0,0-2 0,0 3 0,1 0 0,-1 0 0,1 0 0,0 0 0,-1 0 0,1 0 0,0 0 0,0 0 0,0 1 0,0-1 0,0 0 0,0 1 0,0-1 0,0 0 0,0 1 0,0-1 0,0 1 0,0-1 0,0 1 0,0 0 0,2-1 0,6 0 0,1-1 0,0 2 0,-1-1 0,1 1 0,14 2 0,12 4 0,-1 1 0,1 2 0,-2 1 0,1 2 0,-1 1 0,-1 2 0,-1 2 0,0 0 0,-1 2 0,-1 2 0,40 35 0,-58-45 0,-1 0 0,-1 1 0,0 0 0,0 1 0,13 25 0,-21-34 0,0 0 0,0 1 0,0-1 0,0 1 0,-1 0 0,0-1 0,0 1 0,-1 0 0,1 0 0,-1 6 0,0-8 0,0-1 0,-1 0 0,0 1 0,1-1 0,-1 1 0,0-1 0,0 0 0,0 0 0,0 0 0,-1 1 0,1-1 0,0 0 0,-1 0 0,0-1 0,1 1 0,-1 0 0,0 0 0,0-1 0,0 1 0,0-1 0,-3 2 0,2-1 0,0 0 0,0-1 0,0 1 0,-1-1 0,1 1 0,0-1 0,-1 0 0,1 0 0,-1-1 0,1 1 0,-1-1 0,1 1 0,-1-1 0,0 0 0,1-1 0,-1 1 0,1-1 0,-1 1 0,1-1 0,-1 0 0,1 0 0,-1-1 0,1 1 0,0-1 0,0 1 0,0-1 0,0 0 0,0 0 0,0 0 0,0-1 0,1 1 0,-1-1 0,-2-3 0,-1-2 0,1 0 0,0 0 0,1 0 0,-1 0 0,2-1 0,-1 0 0,1 0 0,1 0 0,-1 0 0,1 0 0,-1-18 0,3 4 0,1 1 0,0-1 0,2 1 0,1-1 0,0 1 0,2 0 0,0 0 0,11-21 0,-4 12 0,1 1 0,2 1 0,2 0 0,37-47 0,-48 68 0,0 0 0,0 0 0,1 1 0,0 0 0,0 0 0,1 1 0,0 0 0,0 1 0,1-1 0,13-4 0,-19 9 0,1-1 0,0 1 0,0 0 0,0 0 0,0 0 0,0 1 0,0 0 0,0 0 0,0 0 0,0 1 0,0-1 0,0 1 0,0 0 0,0 1 0,0-1 0,-1 1 0,1 0 0,-1 0 0,1 0 0,-1 1 0,0 0 0,1 0 0,5 6 0,14 13 0,-12-10 0,0-1 0,1-1 0,0 0 0,26 16 0,-29-21 0,0 2 0,0 0 0,-1 0 0,0 0 0,12 13 0,-13-12 0,-3-5 0,0 1 0,0-1 0,0 0 0,0 0 0,1 0 0,-1-1 0,1 0 0,-1 0 0,1 0 0,0-1 0,0 0 0,0 0 0,0-1 0,0 1 0,0-1 0,0 0 0,0-1 0,7-1 0,-2 1 0,-1-1 0,0-1 0,1 0 0,-1 0 0,0-1 0,0 0 0,-1-1 0,1 0 0,12-9 0,-20 13 0,0-1 0,0 1 0,0-1 0,0 1 0,0-1 0,-1 0 0,1 0 0,0 0 0,-1 0 0,1 0 0,-1 0 0,0 0 0,0-1 0,0 1 0,0 0 0,0-1 0,0 1 0,0-1 0,-1 1 0,0-1 0,1 1 0,-1-1 0,0 1 0,0-1 0,0 1 0,0-1 0,-1 1 0,1-1 0,-1 1 0,0-1 0,1 1 0,-1 0 0,0-1 0,0 1 0,-3-4 0,0 0 0,0 1 0,-1-1 0,0 1 0,0 0 0,0 0 0,-1 0 0,0 1 0,0 0 0,0 0 0,0 0 0,-11-3 0,3 1 0,-1 0 0,-1 1 0,1 1 0,-1 1 0,1 0 0,-1 1 0,0 1 0,-21 0 0,32 1 0,0 0 0,0 1 0,0 0 0,0 0 0,0 0 0,0 0 0,1 0 0,-1 1 0,1 0 0,-1 0 0,1 1 0,-1-1 0,1 1 0,0 0 0,0 0 0,1 0 0,-1 0 0,1 1 0,-1-1 0,1 1 0,0 0 0,0 0 0,1 1 0,-1-1 0,1 0 0,0 1 0,0-1 0,1 1 0,-1 0 0,1-1 0,-1 6 0,1 3 0,0-1 0,1 1 0,0-1 0,1 1 0,1-1 0,0 1 0,0-1 0,1 0 0,1 0 0,0 0 0,1 0 0,0-1 0,1 0 0,7 12 0,4 3 0,0-1 0,2-1 0,0-1 0,39 35 0,-46-46-80,0-2 0,1 0-1,1 0 1,-1-1 0,2-1-1,-1-1 1,1 0 0,0 0-1,0-2 1,1 0 0,0 0 0,0-2-1,0 0 1,0 0 0,1-2-1,27 0 1,6-5-6746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143 305 24575,'-1'-4'0,"1"0"0,-1 0 0,0 1 0,0-1 0,-1 0 0,1 1 0,-1-1 0,0 1 0,0-1 0,0 1 0,0 0 0,0 0 0,-1 0 0,1 0 0,-1 0 0,-6-4 0,6 4 0,-1 0 0,0 0 0,0 0 0,0 0 0,0 1 0,-1 0 0,1 0 0,-1 0 0,1 0 0,-1 1 0,0 0 0,-8-1 0,11 2 0,0 0 0,0 0 0,0 0 0,0 0 0,0 1 0,0-1 0,0 1 0,1 0 0,-1-1 0,0 1 0,0 0 0,0 0 0,1 0 0,-1 0 0,0 0 0,1 1 0,-1-1 0,1 0 0,-1 1 0,-1 2 0,2-3 0,1 0 0,-1 0 0,1 1 0,0-1 0,-1 0 0,1 0 0,0 0 0,-1 1 0,1-1 0,0 0 0,0 0 0,0 0 0,0 1 0,0-1 0,1 0 0,-1 0 0,0 0 0,0 1 0,1-1 0,-1 0 0,1 0 0,-1 0 0,1 0 0,0 0 0,-1 0 0,1 0 0,0 0 0,-1 0 0,1 0 0,0 0 0,0 0 0,0-1 0,0 1 0,0 0 0,1 0 0,6 4 0,0-1 0,0 1 0,0-2 0,0 1 0,0-1 0,1-1 0,-1 1 0,1-1 0,0-1 0,9 1 0,19 0 0,40-2 0,-47 0 0,-13 0 0,-9 0 0,1 0 0,0 0 0,0-1 0,0 0 0,12-4 0,-19 5 0,0-1 0,1 0 0,-1 0 0,0 0 0,0-1 0,0 1 0,0 0 0,-1-1 0,1 1 0,0-1 0,0 0 0,-1 1 0,1-1 0,-1 0 0,0 0 0,1 0 0,-1 0 0,0 0 0,0-1 0,0 1 0,-1 0 0,1 0 0,0-1 0,-1 1 0,1-3 0,0-6 0,-1 0 0,0 1 0,-1-1 0,0 0 0,-1 1 0,0-1 0,0 1 0,-1-1 0,0 1 0,-1 0 0,-7-14 0,8 18 0,0 0 0,-1 0 0,1 0 0,-1 0 0,0 1 0,-1-1 0,1 1 0,-1 0 0,0 0 0,0 1 0,-1 0 0,1 0 0,-1 0 0,0 0 0,0 1 0,0 0 0,-1 0 0,-10-3 0,13 6 0,1-1 0,0 1 0,0 0 0,-1 0 0,1 0 0,0 0 0,0 0 0,0 1 0,-1 0 0,1-1 0,0 1 0,0 1 0,0-1 0,0 0 0,0 1 0,1-1 0,-6 4 0,4-1 0,0 0 0,-1 0 0,1 1 0,1-1 0,-1 1 0,1 0 0,0 0 0,0 0 0,-2 7 0,-2 4 0,2 1 0,0-1 0,1 1 0,1 0 0,-3 31 0,5-30 0,1 0 0,0 0 0,2 0 0,0 0 0,0 0 0,2 0 0,8 23 0,-10-34 0,1 1 0,1-1 0,-1 0 0,1 0 0,0 0 0,1-1 0,0 1 0,0-1 0,0 0 0,1 0 0,-1-1 0,1 0 0,1 0 0,-1 0 0,1-1 0,0 0 0,0 0 0,0 0 0,8 2 0,-1-2 0,0-1 0,0 0 0,1-1 0,-1 0 0,1-1 0,-1 0 0,1-2 0,-1 0 0,1 0 0,-1-1 0,28-8 0,-22 4 0,0-2 0,0 0 0,-1-1 0,-1-1 0,1 0 0,-1-2 0,25-20 0,-35 25 0,-1 0 0,1 0 0,-2-1 0,1 1 0,-1-1 0,0-1 0,-1 1 0,0-1 0,0 0 0,-1-1 0,0 1 0,3-11 0,-5 12 0,-1 1 0,0-1 0,0 1 0,0-1 0,-1 1 0,0-1 0,-1 1 0,0-1 0,0 1 0,-1-1 0,1 1 0,-2 0 0,1-1 0,-1 1 0,0 0 0,-7-11 0,-2-1 0,-1 1 0,-24-27 0,29 36 0,0 1 0,0 1 0,-1-1 0,0 2 0,0-1 0,-20-10 0,29 17 0,0 0 0,0 0 0,-1 0 0,1 0 0,0-1 0,-1 1 0,1 0 0,0 0 0,0 0 0,-1 0 0,1 0 0,0 0 0,-1 0 0,1 0 0,0 0 0,-1 0 0,1 0 0,0 0 0,-1 0 0,1 0 0,0 0 0,0 0 0,-1 1 0,1-1 0,0 0 0,0 0 0,-1 0 0,1 0 0,0 0 0,0 1 0,-1-1 0,1 0 0,0 0 0,0 1 0,0-1 0,-1 0 0,1 0 0,0 1 0,0-1 0,0 0 0,0 0 0,0 1 0,-1-1 0,1 0 0,0 1 0,0-1 0,0 0 0,0 1 0,0-1 0,0 0 0,0 0 0,0 1 0,0-1 0,0 0 0,0 1 0,0-1 0,1 0 0,-1 1 0,0-1 0,0 0 0,0 0 0,0 1 0,0-1 0,1 0 0,-1 0 0,0 1 0,8 21 0,12 16 0,1-1 0,35 45 0,-8-11 0,-36-52 0,-6-9 0,0 1 0,0-2 0,1 1 0,0-1 0,1 0 0,0-1 0,0 1 0,1-2 0,13 11 0,-21-18 0,1 1 0,0 0 0,-1-1 0,1 0 0,0 1 0,-1-1 0,1 0 0,0 0 0,-1 0 0,1 0 0,0 0 0,0 0 0,-1 0 0,1-1 0,0 1 0,-1 0 0,1-1 0,-1 0 0,1 1 0,0-1 0,-1 0 0,0 0 0,1 0 0,-1 0 0,1 0 0,-1 0 0,0 0 0,0 0 0,0-1 0,0 1 0,1 0 0,-2-1 0,1 1 0,1-3 0,5-7 0,-1 0 0,-1 0 0,7-19 0,-10 25 0,31-99 0,-21 62 0,2 1 0,22-48 0,-35 88 0,-1-1 0,1 0 0,0 1 0,-1-1 0,1 1 0,0-1 0,0 1 0,0 0 0,1-1 0,-1 1 0,0 0 0,0 0 0,1 0 0,-1 0 0,0 0 0,1 0 0,-1 0 0,1 0 0,0 0 0,-1 1 0,4-2 0,-4 2 0,1 1 0,-1-1 0,1 0 0,-1 1 0,1-1 0,-1 1 0,1 0 0,-1-1 0,0 1 0,1 0 0,-1 0 0,0 0 0,1 0 0,-1 0 0,0 0 0,0 0 0,0 0 0,0 0 0,1 2 0,5 9 0,0-1 0,-1 1 0,0 1 0,5 14 0,9 35-675,17 88-1,-37-150 662,16 74-6812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24575,'0'5'0,"4"5"0,2 6 0,4 9 0,1 4 0,2 7 0,0 10 0,1 6 0,3 3 0,-1 1 0,1-1 0,-3 0 0,1-5 0,-2-11-8191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134 473 24575,'-18'-21'0,"1"0"0,1 0 0,1-2 0,1 0 0,1-1 0,-13-33 0,23 50 0,0 1 0,1-1 0,0 1 0,1-1 0,-1 0 0,1 0 0,1 0 0,-1 0 0,1 0 0,1 0 0,-1 0 0,1 0 0,0 0 0,1 0 0,-1 1 0,1-1 0,1 0 0,-1 1 0,1-1 0,0 1 0,5-7 0,-1 4 0,0 0 0,1 1 0,0 0 0,0 0 0,1 1 0,-1 0 0,2 0 0,-1 1 0,1 0 0,0 1 0,0 0 0,16-5 0,-1 2 0,0 1 0,0 1 0,0 2 0,1 0 0,0 2 0,40 1 0,-49 1 0,-1 2 0,0-1 0,1 2 0,-1 1 0,0 0 0,0 1 0,-1 0 0,1 1 0,-1 1 0,-1 0 0,19 13 0,-27-16 0,0 1 0,0 0 0,-1 0 0,1 1 0,-1-1 0,0 1 0,-1 0 0,1 1 0,-1-1 0,0 1 0,-1 0 0,0 0 0,0 0 0,0 0 0,-1 0 0,0 1 0,-1-1 0,1 1 0,-1-1 0,-1 1 0,0-1 0,0 1 0,0 0 0,-1-1 0,0 1 0,0 0 0,-1-1 0,0 0 0,-4 11 0,-1-1 0,-1 0 0,0-1 0,-1 0 0,-1 0 0,0-1 0,-1 0 0,-1 0 0,0-2 0,-1 1 0,-1-2 0,-16 13 0,5-7-682,-37 20-1,27-21-6143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70 24575,'18'-4'0,"-17"4"0,-1 0 0,0-1 0,0 1 0,1 0 0,-1 0 0,0-1 0,0 1 0,0 0 0,1-1 0,-1 1 0,0 0 0,0 0 0,0-1 0,0 1 0,0-1 0,0 1 0,0 0 0,0-1 0,0 1 0,0 0 0,0-1 0,0 1 0,0 0 0,0-1 0,0 1 0,0 0 0,0-1 0,0 1 0,-1-1 0,-21-27 0,20 27 0,0-2 0,0 1 0,0 0 0,-1 0 0,1 0 0,-1 0 0,1 0 0,-1 0 0,0 1 0,0-1 0,0 1 0,0 0 0,0 0 0,0 0 0,0 0 0,0 0 0,0 1 0,0 0 0,0-1 0,-1 1 0,1 0 0,-5 1 0,6 0 0,-1 0 0,0 0 0,0 0 0,0 1 0,1-1 0,-1 1 0,1 0 0,-1-1 0,1 1 0,0 0 0,-1 1 0,1-1 0,0 0 0,1 1 0,-1-1 0,0 1 0,1-1 0,-1 1 0,1 0 0,0-1 0,0 1 0,-2 5 0,-2 20 0,0-1 0,1 1 0,2 1 0,1-1 0,1 0 0,5 34 0,-4-54 0,0 0 0,0-1 0,1 1 0,0-1 0,0 1 0,1-1 0,-1 0 0,2 0 0,-1 0 0,1 0 0,7 9 0,-9-14 0,0 1 0,0-1 0,1 0 0,-1 0 0,0 0 0,1 0 0,-1 0 0,1-1 0,0 1 0,0-1 0,0 1 0,0-1 0,-1 0 0,1 0 0,1-1 0,-1 1 0,0 0 0,0-1 0,0 0 0,0 0 0,0 0 0,0 0 0,0 0 0,1-1 0,-1 0 0,0 1 0,0-1 0,0 0 0,0 0 0,5-3 0,-2 1 0,1-1 0,-1 1 0,0-1 0,0-1 0,0 1 0,0-1 0,-1 0 0,1 0 0,-1-1 0,-1 1 0,1-1 0,-1 0 0,0-1 0,0 1 0,-1-1 0,0 1 0,0-1 0,3-12 0,-1-5 0,-1 0 0,-1-1 0,-1 1 0,-2-32 0,1-1 0,-1 55 0,0 0 0,0 1 0,0-1 0,0 0 0,0 0 0,1 1 0,-1-1 0,1 0 0,-1 1 0,1-1 0,-1 0 0,2-1 0,-1 3 0,-1 0 0,0-1 0,0 1 0,1 0 0,-1 0 0,0 0 0,1 0 0,-1-1 0,0 1 0,1 0 0,-1 0 0,0 0 0,1 0 0,-1 0 0,0 0 0,1 0 0,-1 0 0,0 0 0,1 0 0,-1 0 0,1 0 0,-1 0 0,0 0 0,1 0 0,-1 1 0,0-1 0,0 0 0,1 0 0,-1 0 0,0 0 0,1 1 0,-1-1 0,0 0 0,1 1 0,4 4 0,-1 0 0,1 0 0,-1 1 0,6 8 0,-4-5 0,3 4-109,18 26-519,35 39 0,-39-53-6198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21 214 24575,'-11'-17'0,"1"3"0,12 11 0,9 7 0,19 11 0,-1 2 0,-1 0 0,0 2 0,-1 1 0,-1 2 0,25 26 0,-45-41 0,1 1 0,-1 0 0,-1 0 0,7 13 0,-11-19 0,0 0 0,0 0 0,0 0 0,-1 0 0,1 0 0,-1 0 0,1 1 0,-1-1 0,0 0 0,0 0 0,0 4 0,0-5 0,0 0 0,-1-1 0,1 1 0,0 0 0,-1 0 0,1 0 0,-1-1 0,1 1 0,-1 0 0,1 0 0,-1-1 0,1 1 0,-1 0 0,0-1 0,1 1 0,-1-1 0,0 1 0,0-1 0,1 1 0,-1-1 0,0 0 0,0 1 0,0-1 0,0 0 0,0 0 0,1 1 0,-1-1 0,-2 0 0,0 0 0,0 0 0,0 0 0,0-1 0,0 1 0,0-1 0,0 1 0,0-1 0,0 0 0,0 0 0,0 0 0,0-1 0,0 1 0,1-1 0,-1 0 0,1 1 0,-1-1 0,1 0 0,0 0 0,0-1 0,-1 1 0,1 0 0,1-1 0,-1 1 0,0-1 0,1 0 0,-3-5 0,0-1 0,0 0 0,0 0 0,1 0 0,0 0 0,1-1 0,0 1 0,-1-16 0,3 9 12,0 0 0,2 0 0,-1 0 0,2 1 0,0-1 0,1 1 0,1 0 0,0 0 0,10-19 0,-10 24-105,0 1 0,0 0 1,1 0-1,0 1 0,1 0 0,-1 0 0,2 0 0,-1 1 1,1 0-1,0 1 0,0-1 0,1 2 0,0-1 1,0 1-1,10-4 0,8 1-6733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84 24575,'-29'-35'0,"22"26"0,0 0 0,-1 1 0,-10-9 0,18 16 0,0 1 0,-1-1 0,1 1 0,-1-1 0,1 1 0,-1 0 0,1-1 0,-1 1 0,1 0 0,-1-1 0,0 1 0,1 0 0,-1 0 0,1 0 0,-1-1 0,0 1 0,1 0 0,-1 0 0,1 0 0,-1 0 0,0 0 0,1 0 0,-2 0 0,-1 12 0,12 24 0,-9-34 0,19 48 0,2-1 0,2-2 0,51 80 0,12 23 0,-62-101-1365,-4-9-5461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35 304 24575,'-1'-3'0,"0"0"0,0 0 0,0 0 0,-1 0 0,1 0 0,-1 0 0,1 0 0,-1 0 0,-4-4 0,-6-12 0,11 17 0,0 1 0,1-1 0,-1 1 0,1-1 0,-1 0 0,1 1 0,0-1 0,0 1 0,-1-1 0,1 0 0,1 1 0,-1-1 0,0 0 0,0 1 0,0-1 0,1 0 0,-1 1 0,1-1 0,0 1 0,1-4 0,0 3 0,-1 0 0,1 0 0,0 0 0,1 0 0,-1 0 0,0 0 0,0 0 0,1 1 0,-1-1 0,1 1 0,3-2 0,9-2 0,0 1 0,0 0 0,27-3 0,-26 5 0,313-59 0,-320 59 0,1-1 0,-1 0 0,0 0 0,0-1 0,13-7 0,-21 11 0,0-1 0,0 0 0,0 1 0,0-1 0,0 0 0,0 1 0,0-1 0,0 0 0,-1 0 0,1 0 0,0 0 0,-1 0 0,1 0 0,0 0 0,-1 0 0,1 0 0,-1 0 0,0 0 0,1 0 0,-1-1 0,0 0 0,0 0 0,-1 0 0,1 1 0,-1-1 0,0 1 0,0 0 0,0-1 0,0 1 0,0 0 0,0 0 0,0-1 0,0 1 0,0 0 0,-1 0 0,1 0 0,0 0 0,-1 0 0,1 1 0,-1-1 0,1 0 0,-1 1 0,-1-1 0,-68-26 0,64 25 0,-1 0 0,0 0 0,1 1 0,-1 0 0,0 0 0,0 1 0,-12 1 0,19-1 0,0 0 0,-1 1 0,1-1 0,0 0 0,0 1 0,-1-1 0,1 1 0,0-1 0,0 1 0,0-1 0,0 1 0,0 0 0,0-1 0,0 1 0,0 0 0,0 0 0,0 0 0,0 0 0,0 0 0,1 0 0,-1 0 0,0 0 0,1 0 0,-1 0 0,1 1 0,-1 0 0,1 1 0,-1 0 0,1 0 0,0 0 0,0 0 0,0 0 0,1 0 0,-1 0 0,1 0 0,-1 0 0,3 5 0,3 5 0,0 1 0,0-1 0,13 17 0,-10-18-114,0 0 1,1 0-1,0-1 0,1 0 0,1 0 1,0-1-1,0-1 0,0 0 0,1-1 1,1 0-1,22 9 0,-3-5-6712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4:2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24575,'0'3'0,"5"230"0,9 16 0,-35 489 0,-24-335 0,42-380 0,1-13 0,1 1 0,-1 0 0,2 0 0,0 0 0,0 0 0,1-1 0,0 1 0,5 18 0,-5-26 0,1 0 0,0 0 0,1 0 0,-1-1 0,0 1 0,1-1 0,0 1 0,-1-1 0,1 0 0,0 0 0,0 0 0,0 0 0,0-1 0,1 1 0,-1-1 0,0 0 0,1 0 0,-1 0 0,5 1 0,10 1 0,1 0 0,25 0 0,-32-3 0,614 5-165,-357-8-865,82 2-401,2118 16 329,-2363-12 896,461 6 1189,-683-30 1948,48 11-4276,40 3-5481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39 155 24575,'-29'-9'0,"19"5"0,17 5 0,20 8 0,2 0 0,-1 1 0,48 26 0,-70-33 0,0 0 0,-1 0 0,1 1 0,-1 0 0,0 0 0,0 0 0,0 1 0,-1 0 0,1 0 0,-1 0 0,0 0 0,-1 1 0,1-1 0,-1 1 0,0 0 0,-1 0 0,1 0 0,2 12 0,-5-15 0,1-1 0,-1 1 0,0 0 0,0-1 0,0 1 0,0 0 0,-1-1 0,1 1 0,-1-1 0,1 1 0,-1 0 0,0-1 0,0 1 0,0-1 0,-1 0 0,1 1 0,0-1 0,-1 0 0,1 0 0,-1 0 0,0 0 0,0 0 0,0 0 0,0 0 0,0-1 0,0 1 0,0-1 0,-1 1 0,1-1 0,0 0 0,-1 0 0,1 0 0,-1 0 0,0-1 0,1 1 0,-1 0 0,1-1 0,-1 0 0,0 0 0,1 0 0,-1 0 0,0 0 0,1 0 0,-1-1 0,0 1 0,1-1 0,-1 0 0,1 0 0,-1 0 0,1 0 0,-1 0 0,1 0 0,0-1 0,0 1 0,0-1 0,-1 0 0,2 0 0,-1 1 0,0-1 0,0 0 0,0-1 0,1 1 0,-1 0 0,1 0 0,0-1 0,0 1 0,0-1 0,-2-4 0,2 0 0,0-1 0,0 0 0,0 0 0,1-1 0,0 1 0,1 0 0,0 0 0,0 0 0,0 0 0,5-11 0,2-7 0,21-43 0,-24 56-124,1 1 0,1 0 0,0 0 0,0 1 0,1 0 0,1 0-1,0 1 1,0 0 0,1 1 0,11-9 0,2 4-6702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202 184 24575,'2'-1'0,"-1"1"0,0 0 0,0-1 0,0 0 0,0 1 0,0-1 0,1 0 0,-1 1 0,0-1 0,-1 0 0,1 0 0,0 0 0,0 0 0,0 0 0,0 0 0,-1 0 0,1 0 0,-1 0 0,1 0 0,-1 0 0,1-1 0,-1 1 0,1 0 0,-1 0 0,0-1 0,0 1 0,0 0 0,0 0 0,0-1 0,0-1 0,0-40 0,-1 35 0,0-1 0,-1 1 0,0-1 0,-1 1 0,0 0 0,0 0 0,-7-12 0,9 18 0,-1-1 0,0 1 0,1 0 0,-1 0 0,0 0 0,0 0 0,0 1 0,0-1 0,-1 0 0,1 1 0,0 0 0,-1-1 0,1 1 0,-1 0 0,1 0 0,-1 0 0,1 1 0,-1-1 0,0 1 0,1-1 0,-1 1 0,0 0 0,1 0 0,-1 0 0,0 0 0,0 1 0,1-1 0,-5 2 0,1 0 0,0 0 0,0 1 0,0-1 0,1 1 0,-1 1 0,1-1 0,0 1 0,-1 0 0,2 0 0,-1 1 0,0 0 0,1-1 0,-6 10 0,3-5 0,1 0 0,1 0 0,0 1 0,0 0 0,1 0 0,0 0 0,-4 16 0,7-22 0,0 0 0,1 0 0,0 0 0,-1 0 0,1 0 0,1 0 0,-1 1 0,1-1 0,-1 0 0,1 0 0,0 0 0,0-1 0,1 1 0,-1 0 0,1 0 0,0-1 0,0 1 0,0-1 0,1 1 0,-1-1 0,1 0 0,0 0 0,-1 0 0,1 0 0,1-1 0,-1 1 0,0-1 0,1 0 0,-1 0 0,1 0 0,0 0 0,-1-1 0,7 3 0,1-1 0,0 0 0,0 0 0,1-1 0,-1 0 0,0-1 0,1-1 0,-1 1 0,1-2 0,-1 0 0,21-4 0,-17 1 0,-1 0 0,0-1 0,0-1 0,-1 0 0,22-14 0,-31 18 0,-1-1 0,0 1 0,1-1 0,-1 0 0,0 0 0,0-1 0,-1 1 0,1 0 0,-1-1 0,4-7 0,-5 9 0,0 0 0,-1-1 0,1 1 0,-1 0 0,1-1 0,-1 1 0,0 0 0,0-1 0,0 1 0,0-1 0,-1 1 0,1 0 0,-1-1 0,1 1 0,-1 0 0,0 0 0,0-1 0,0 1 0,0 0 0,-3-4 0,4 5 0,-1-1 0,0 1 0,0 0 0,0-1 0,0 1 0,0 0 0,0 0 0,0-1 0,0 1 0,0 0 0,-1 0 0,1 0 0,0 1 0,-1-1 0,1 0 0,-1 0 0,1 1 0,-1-1 0,1 1 0,-1-1 0,1 1 0,-1 0 0,1-1 0,-1 1 0,0 0 0,1 0 0,-1 0 0,1 0 0,-1 1 0,0-1 0,1 0 0,-1 1 0,1-1 0,-3 2 0,2-1 0,-1 1 0,1-1 0,0 1 0,0 0 0,0 0 0,0-1 0,0 2 0,0-1 0,1 0 0,-1 0 0,1 0 0,-1 1 0,1-1 0,0 1 0,0-1 0,0 1 0,0 0 0,1-1 0,-2 6 0,1 3 0,1 1 0,0 0 0,1-1 0,0 1 0,1-1 0,0 1 0,4 11 0,30 80 0,-30-89 0,65 143 0,15 41 0,-82-188 0,-1 1 0,0 0 0,-1 0 0,0 0 0,-1 0 0,0 0 0,-1 0 0,-2 20 0,2-27 0,-1 1 0,0-1 0,0 1 0,-1-1 0,1 0 0,-1 1 0,0-1 0,0 0 0,-1 0 0,1 0 0,-1 0 0,0-1 0,0 1 0,0-1 0,0 1 0,0-1 0,-1 0 0,0-1 0,1 1 0,-1 0 0,0-1 0,-1 0 0,-4 2 0,-5 1 0,0-1 0,0-1 0,0 0 0,-1 0 0,1-2 0,-1 0 0,0 0 0,1-2 0,-1 1 0,1-2 0,-1 0 0,1-1 0,-24-8 0,26 8 0,0-2 0,1 0 0,-1 0 0,1-1 0,0 0 0,1-1 0,-1 0 0,1-1 0,1 0 0,0-1 0,0 0 0,0 0 0,1-1 0,1 0 0,-1 0 0,-5-13 0,9 15 6,1 0 0,1 0-1,-1-1 1,1 1 0,1 0-1,-1-1 1,1 1 0,1-1 0,0 0-1,0 1 1,1-1 0,0 1-1,0-1 1,1 1 0,0 0-1,0-1 1,1 1 0,0 0 0,1 0-1,5-10 1,3-1-218,0 1 0,1 0 0,1 1-1,0 0 1,1 1 0,29-24 0,10-2-6614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3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17 232 24575,'-9'-32'0,"8"30"0,0 0 0,0 0 0,0 0 0,0 0 0,1-1 0,-1 1 0,0 0 0,1-1 0,0 1 0,-1 0 0,1-1 0,0 1 0,0 0 0,1-1 0,-1 1 0,0 0 0,1-1 0,1-3 0,-1 7 0,0 0 0,0 0 0,1 1 0,-1-1 0,0 0 0,0 1 0,0-1 0,-1 1 0,1-1 0,0 1 0,-1-1 0,2 4 0,0-1 0,12 25 0,1 0 0,1-1 0,35 44 0,-45-65 0,0 0 0,0 0 0,1-1 0,0 0 0,0 0 0,0-1 0,1 0 0,0 0 0,0-1 0,0 0 0,1 0 0,-1-1 0,1 0 0,0-1 0,0 0 0,0 0 0,0-1 0,10 1 0,-15-2 0,1 0 0,-1-1 0,0 1 0,0-1 0,0 0 0,0 0 0,0 0 0,0 0 0,0-1 0,0 0 0,0 1 0,0-2 0,-1 1 0,1 0 0,5-6 0,-4 3 0,-1 0 0,1 0 0,-1 0 0,-1-1 0,1 0 0,-1 1 0,0-1 0,0-1 0,2-7 0,-1 1 0,0 0 0,-1-1 0,-1 1 0,-1-1 0,0 0 0,0 0 0,-1 1 0,-1-1 0,-3-16 0,-2 2 0,-13-34 0,16 52 0,-1 0 0,0 1 0,-1 0 0,0 0 0,0 0 0,-12-14 0,17 22 0,-1 1 0,1 0 0,0 0 0,0-1 0,0 1 0,0 0 0,-1-1 0,1 1 0,0 0 0,0 0 0,0-1 0,-1 1 0,1 0 0,0 0 0,0 0 0,-1-1 0,1 1 0,0 0 0,-1 0 0,1 0 0,0 0 0,-1 0 0,1-1 0,0 1 0,-1 0 0,1 0 0,0 0 0,-1 0 0,1 0 0,0 0 0,-1 0 0,1 0 0,0 0 0,-1 0 0,1 1 0,0-1 0,-1 0 0,1 0 0,-1 15 0,9 21 0,49 112 0,-46-124 0,1-1 0,1-1 0,0 1 0,19 20 0,-30-40 0,1 0 0,0 0 0,-1 0 0,1 0 0,0-1 0,0 1 0,0-1 0,0 0 0,1 0 0,-1 0 0,1-1 0,-1 1 0,1-1 0,0 0 0,6 2 0,-8-3 0,1 0 0,-1-1 0,0 1 0,1 0 0,-1-1 0,0 0 0,0 1 0,0-1 0,1 0 0,-1 0 0,0 0 0,0-1 0,0 1 0,0 0 0,-1-1 0,1 1 0,0-1 0,-1 0 0,1 1 0,-1-1 0,1 0 0,-1 0 0,0 0 0,0 0 0,0 0 0,0 0 0,1-3 0,3-8 0,0-1 0,-1 1 0,-1 0 0,0-1 0,0 0 0,0-22 0,-5-86 0,1 100 0,6 29 0,9 22 0,14 38 0,-13-28-45,24 52-1275,-28-71-5506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4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40 24575,'-4'-5'0,"-6"-5"0,-6-1 0,-5 1 0,2 7 0,4 8 0,8 7 0,11 7 0,4 0-8191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4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251 598 24575,'2'-1'0,"0"1"0,0-1 0,0 1 0,0-1 0,0 0 0,0 0 0,0 0 0,-1 0 0,1 0 0,0 0 0,-1 0 0,1 0 0,-1-1 0,1 1 0,-1-1 0,0 1 0,1-1 0,-1 0 0,0 0 0,0 1 0,0-1 0,0 0 0,-1 0 0,1 0 0,0 0 0,-1 0 0,1 0 0,-1 0 0,0 0 0,0 0 0,1 0 0,-2 0 0,1 0 0,0 0 0,0 0 0,0 0 0,-1 0 0,1 0 0,-1 0 0,-1-2 0,-2-2 0,0 0 0,-1 0 0,0 1 0,0-1 0,0 1 0,-1 1 0,1-1 0,-1 1 0,0 0 0,-1 0 0,1 1 0,-11-5 0,5 3 0,0 1 0,-1 0 0,1 1 0,-1 0 0,1 1 0,-19-1 0,27 3 0,0 0 0,1-1 0,-1 2 0,0-1 0,0 0 0,0 1 0,1 0 0,-1 0 0,0 0 0,1 0 0,-1 1 0,1-1 0,0 1 0,-1 0 0,1 0 0,0 0 0,0 0 0,0 1 0,0-1 0,0 1 0,1 0 0,-1-1 0,1 1 0,0 0 0,0 1 0,0-1 0,0 0 0,0 1 0,1-1 0,0 1 0,-1-1 0,1 1 0,1 0 0,-2 3 0,1 4 0,0-1 0,1 0 0,0 1 0,1-1 0,0 0 0,0 1 0,1-1 0,0 0 0,1 0 0,1 0 0,5 13 0,-4-12 0,1 1 0,0-1 0,1-1 0,0 1 0,0-1 0,1 0 0,1-1 0,11 12 0,-16-18 0,0-1 0,0 1 0,0-1 0,0 1 0,0-1 0,1-1 0,-1 1 0,1 0 0,-1-1 0,1 0 0,0 0 0,-1-1 0,1 1 0,0-1 0,0 0 0,0 0 0,-1 0 0,1-1 0,0 0 0,-1 0 0,1 0 0,0 0 0,-1-1 0,0 0 0,5-2 0,-3 1 0,0 0 0,0-1 0,-1 1 0,1-1 0,-1 0 0,0-1 0,0 1 0,0-1 0,-1 0 0,1-1 0,-1 1 0,4-8 0,-3 3 0,0 0 0,-1-1 0,0 1 0,0-1 0,-1 0 0,2-20 0,-2 3 0,-2-1 0,0 1 0,-3-1 0,-8-54 0,-3 21 0,-2 1 0,-4 0 0,-1 1 0,-39-75 0,43 106 0,9 23 0,4 9 0,4 14 0,9 32 0,2 0 0,23 60 0,-8-30 0,84 274-1365,-78-246-5461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5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24575,'28'-9'0,"-1"-2"0,220-29 0,344-62 0,-491 76-1365,-74 16-5461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5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24575,'0'2'0,"0"-1"0,0 1 0,0 0 0,1 0 0,-1-1 0,1 1 0,-1 0 0,1 0 0,0-1 0,0 1 0,-1-1 0,1 1 0,0-1 0,0 1 0,1-1 0,-1 1 0,0-1 0,0 0 0,1 0 0,-1 0 0,1 0 0,-1 0 0,1 0 0,-1 0 0,1 0 0,-1 0 0,1-1 0,0 1 0,0-1 0,-1 1 0,1-1 0,0 0 0,0 1 0,-1-1 0,1 0 0,3-1 0,10 1 0,-1 0 0,1-2 0,23-4 0,-19 2 0,243-41 0,123-17 0,-352 54 120,-21 4-321,-17 4-1083,-9 3-5542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5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24575,'1'-3'0,"-1"1"0,0 0 0,1-1 0,-1 1 0,1 0 0,0 0 0,0-1 0,0 1 0,0 0 0,0 0 0,0 0 0,1 0 0,-1 0 0,1 0 0,-1 1 0,1-1 0,0 0 0,0 1 0,0-1 0,0 1 0,2-2 0,-2 2 0,0 0 0,-1 0 0,1 0 0,0 1 0,0-1 0,0 0 0,-1 1 0,1-1 0,0 1 0,0 0 0,0 0 0,0 0 0,0 0 0,0 0 0,0 0 0,0 0 0,0 0 0,0 1 0,-1-1 0,1 1 0,0-1 0,0 1 0,0 0 0,-1 0 0,1 0 0,1 1 0,2 3 0,0 0 0,-1 0 0,0 0 0,0 0 0,0 1 0,0 0 0,-1-1 0,5 14 0,16 56 0,-18-52 0,25 129 0,-9-38 0,-18-210 0,-14-2 0,4 49 0,1-54 0,5 87 0,1 1 0,0 0 0,1 0 0,1 0 0,1 0 0,0 1 0,11-27 0,-11 32 0,1 2 0,0-1 0,0 0 0,1 1 0,0 0 0,0 0 0,1 1 0,0 0 0,0 0 0,0 0 0,1 1 0,0 0 0,0 1 0,0 0 0,0 0 0,1 0 0,-1 1 0,1 1 0,0-1 0,0 2 0,0-1 0,13 0 0,-7 1 0,1 1 0,0 0 0,0 1 0,-1 1 0,1 0 0,-1 1 0,1 1 0,-1 0 0,0 1 0,-1 1 0,1 0 0,16 11 0,-26-14 0,-1-1 0,0 1 0,0 0 0,0 0 0,-1 1 0,1-1 0,-1 1 0,0-1 0,1 1 0,-2 0 0,1 1 0,0-1 0,2 7 0,-4-8 0,-1 0 0,1-1 0,-1 1 0,1 0 0,-1 0 0,0 0 0,0 0 0,0 0 0,-1 0 0,1 0 0,-1 0 0,1 0 0,-1 0 0,0 0 0,0 0 0,0 0 0,-1-1 0,1 1 0,-1 0 0,1-1 0,-1 1 0,-4 3 0,-5 6 0,0-1 0,-1 0 0,0-1 0,-1 0 0,-22 12 0,-73 33 0,93-48 0,11-5 0,0 0 0,0 0 0,0 0 0,0 1 0,0 0 0,-6 5 0,9-7 0,1-1 0,0 0 0,0 1 0,-1-1 0,1 1 0,0-1 0,0 0 0,-1 1 0,1-1 0,0 1 0,0-1 0,0 1 0,0-1 0,-1 1 0,1-1 0,0 1 0,0-1 0,0 1 0,0-1 0,0 1 0,0-1 0,1 1 0,-1-1 0,0 1 0,0-1 0,0 1 0,1 0 0,0 0 0,0 0 0,0 0 0,0 0 0,0 0 0,0 0 0,0 0 0,1 0 0,-1-1 0,0 1 0,0 0 0,1-1 0,-1 1 0,2-1 0,36 12 0,0-2 0,50 6 0,-60-12 0,-1 0 0,0 2 0,-1 1 0,1 1 0,-2 2 0,39 18 0,-63-27 0,0 0 0,0 0 0,-1-1 0,1 2 0,-1-1 0,1 0 0,-1 0 0,1 0 0,-1 1 0,0-1 0,0 0 0,1 1 0,-1-1 0,0 1 0,0 0 0,-1-1 0,1 1 0,0 0 0,0-1 0,-1 1 0,1 3 0,-1-4 0,0 1 0,-1-1 0,1 1 0,-1 0 0,1-1 0,-1 1 0,0-1 0,1 1 0,-1-1 0,0 0 0,0 1 0,0-1 0,0 0 0,0 1 0,-1-1 0,1 0 0,0 0 0,-3 2 0,-8 4 0,1-1 0,-1 0 0,-1 0 0,-17 5 0,-21 4-227,-1-2-1,0-2 1,-1-3-1,0-2 1,-56-1-1,66-4-6598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5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24575,'11'-2'0,"-4"3"0,-1 12 0,28 126 0,5 20 0,11-8 0,-75-210 0,11 26 0,0 0 0,-15-66 0,20 45 0,3-1 0,3 0 0,1 0 0,8-63 0,-6 115 0,0 1 0,0 0 0,0 0 0,0 0 0,0 0 0,1 0 0,-1 0 0,1 0 0,0 0 0,-1 0 0,1 0 0,0 0 0,0 1 0,0-1 0,0 0 0,1 0 0,-1 1 0,0-1 0,1 1 0,-1-1 0,1 1 0,-1-1 0,1 1 0,3-2 0,-3 3 0,1 0 0,0-1 0,-1 1 0,1 0 0,0 1 0,0-1 0,-1 0 0,1 1 0,0 0 0,-1-1 0,1 1 0,-1 0 0,1 0 0,-1 0 0,1 1 0,-1-1 0,0 1 0,4 2 0,12 8 0,0 1 0,0 0 0,-1 2 0,-1 0 0,20 22 0,-33-33 0,0 0 0,0 1 0,0-1 0,0 0 0,-1 1 0,0 0 0,0-1 0,0 1 0,0 0 0,-1 0 0,1 0 0,-2 0 0,1 1 0,0-1 0,-1 0 0,0 0 0,0 0 0,0 0 0,-1 1 0,0-1 0,0 0 0,0 0 0,-1 0 0,1 0 0,-1 0 0,-1-1 0,1 1 0,-5 7 0,-2-2-53,1-1 0,-2 0 0,1 0 0,-1-1 0,0 0 0,-1-1 0,0 0 0,0-1 0,0 0 0,-16 5 0,9-2-729,-20 9-6044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3:55:5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24575,'3'-2'0,"0"0"0,0 0 0,0 0 0,0 1 0,0-1 0,0 1 0,1-1 0,-1 1 0,0 0 0,1 1 0,4-2 0,45-2 0,-37 3 0,84-5 0,404-16 0,50 9 0,95-1 0,-612 15 0,-24 0 0,1 0 0,-1-1 0,0-1 0,0 0 0,0-1 0,0 0 0,14-5 0,-26 5 0,-8-1 0,-9-1 0,-74-1-1365,37 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ap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5" Type="http://schemas.openxmlformats.org/officeDocument/2006/relationships/hyperlink" Target="mailto:server@anubhavtrainings.com" TargetMode="External"/><Relationship Id="rId4" Type="http://schemas.openxmlformats.org/officeDocument/2006/relationships/hyperlink" Target="https://www.youtube.com/watch?v=v_xPlRumdb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22.xml"/><Relationship Id="rId3" Type="http://schemas.openxmlformats.org/officeDocument/2006/relationships/customXml" Target="../ink/ink117.xml"/><Relationship Id="rId7" Type="http://schemas.openxmlformats.org/officeDocument/2006/relationships/customXml" Target="../ink/ink119.xml"/><Relationship Id="rId12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NULL"/><Relationship Id="rId11" Type="http://schemas.openxmlformats.org/officeDocument/2006/relationships/customXml" Target="../ink/ink121.xml"/><Relationship Id="rId5" Type="http://schemas.openxmlformats.org/officeDocument/2006/relationships/customXml" Target="../ink/ink118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20.xml"/><Relationship Id="rId1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1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124.jpeg"/><Relationship Id="rId7" Type="http://schemas.openxmlformats.org/officeDocument/2006/relationships/image" Target="../media/image1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7.tiff"/><Relationship Id="rId5" Type="http://schemas.openxmlformats.org/officeDocument/2006/relationships/image" Target="../media/image126.tiff"/><Relationship Id="rId4" Type="http://schemas.openxmlformats.org/officeDocument/2006/relationships/image" Target="../media/image125.tiff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.png"/><Relationship Id="rId21" Type="http://schemas.openxmlformats.org/officeDocument/2006/relationships/image" Target="../media/image18.png"/><Relationship Id="rId42" Type="http://schemas.openxmlformats.org/officeDocument/2006/relationships/customXml" Target="../ink/ink23.xml"/><Relationship Id="rId63" Type="http://schemas.openxmlformats.org/officeDocument/2006/relationships/image" Target="../media/image39.png"/><Relationship Id="rId84" Type="http://schemas.openxmlformats.org/officeDocument/2006/relationships/customXml" Target="../ink/ink44.xml"/><Relationship Id="rId138" Type="http://schemas.openxmlformats.org/officeDocument/2006/relationships/customXml" Target="../ink/ink71.xml"/><Relationship Id="rId159" Type="http://schemas.openxmlformats.org/officeDocument/2006/relationships/image" Target="../media/image87.png"/><Relationship Id="rId170" Type="http://schemas.openxmlformats.org/officeDocument/2006/relationships/customXml" Target="../ink/ink87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107" Type="http://schemas.openxmlformats.org/officeDocument/2006/relationships/image" Target="../media/image61.png"/><Relationship Id="rId11" Type="http://schemas.openxmlformats.org/officeDocument/2006/relationships/image" Target="../media/image13.png"/><Relationship Id="rId32" Type="http://schemas.openxmlformats.org/officeDocument/2006/relationships/customXml" Target="../ink/ink18.xml"/><Relationship Id="rId53" Type="http://schemas.openxmlformats.org/officeDocument/2006/relationships/image" Target="../media/image34.png"/><Relationship Id="rId74" Type="http://schemas.openxmlformats.org/officeDocument/2006/relationships/customXml" Target="../ink/ink39.xml"/><Relationship Id="rId128" Type="http://schemas.openxmlformats.org/officeDocument/2006/relationships/customXml" Target="../ink/ink66.xml"/><Relationship Id="rId149" Type="http://schemas.openxmlformats.org/officeDocument/2006/relationships/image" Target="../media/image82.png"/><Relationship Id="rId5" Type="http://schemas.openxmlformats.org/officeDocument/2006/relationships/image" Target="../media/image10.png"/><Relationship Id="rId95" Type="http://schemas.openxmlformats.org/officeDocument/2006/relationships/image" Target="../media/image55.png"/><Relationship Id="rId160" Type="http://schemas.openxmlformats.org/officeDocument/2006/relationships/customXml" Target="../ink/ink82.xml"/><Relationship Id="rId181" Type="http://schemas.openxmlformats.org/officeDocument/2006/relationships/image" Target="../media/image97.png"/><Relationship Id="rId22" Type="http://schemas.openxmlformats.org/officeDocument/2006/relationships/customXml" Target="../ink/ink13.xml"/><Relationship Id="rId43" Type="http://schemas.openxmlformats.org/officeDocument/2006/relationships/image" Target="../media/image29.png"/><Relationship Id="rId64" Type="http://schemas.openxmlformats.org/officeDocument/2006/relationships/customXml" Target="../ink/ink34.xml"/><Relationship Id="rId118" Type="http://schemas.openxmlformats.org/officeDocument/2006/relationships/customXml" Target="../ink/ink61.xml"/><Relationship Id="rId139" Type="http://schemas.openxmlformats.org/officeDocument/2006/relationships/image" Target="../media/image77.png"/><Relationship Id="rId85" Type="http://schemas.openxmlformats.org/officeDocument/2006/relationships/image" Target="../media/image50.png"/><Relationship Id="rId150" Type="http://schemas.openxmlformats.org/officeDocument/2006/relationships/customXml" Target="../ink/ink77.xml"/><Relationship Id="rId171" Type="http://schemas.openxmlformats.org/officeDocument/2006/relationships/image" Target="../media/image92.png"/><Relationship Id="rId192" Type="http://schemas.openxmlformats.org/officeDocument/2006/relationships/customXml" Target="../ink/ink98.xml"/><Relationship Id="rId206" Type="http://schemas.openxmlformats.org/officeDocument/2006/relationships/customXml" Target="../ink/ink105.xml"/><Relationship Id="rId12" Type="http://schemas.openxmlformats.org/officeDocument/2006/relationships/customXml" Target="../ink/ink8.xml"/><Relationship Id="rId33" Type="http://schemas.openxmlformats.org/officeDocument/2006/relationships/image" Target="../media/image24.png"/><Relationship Id="rId108" Type="http://schemas.openxmlformats.org/officeDocument/2006/relationships/customXml" Target="../ink/ink56.xml"/><Relationship Id="rId129" Type="http://schemas.openxmlformats.org/officeDocument/2006/relationships/image" Target="../media/image72.png"/><Relationship Id="rId54" Type="http://schemas.openxmlformats.org/officeDocument/2006/relationships/customXml" Target="../ink/ink29.xml"/><Relationship Id="rId75" Type="http://schemas.openxmlformats.org/officeDocument/2006/relationships/image" Target="../media/image45.png"/><Relationship Id="rId96" Type="http://schemas.openxmlformats.org/officeDocument/2006/relationships/customXml" Target="../ink/ink50.xml"/><Relationship Id="rId140" Type="http://schemas.openxmlformats.org/officeDocument/2006/relationships/customXml" Target="../ink/ink72.xml"/><Relationship Id="rId161" Type="http://schemas.openxmlformats.org/officeDocument/2006/relationships/image" Target="../media/image88.png"/><Relationship Id="rId182" Type="http://schemas.openxmlformats.org/officeDocument/2006/relationships/customXml" Target="../ink/ink93.xml"/><Relationship Id="rId6" Type="http://schemas.openxmlformats.org/officeDocument/2006/relationships/customXml" Target="../ink/ink5.xml"/><Relationship Id="rId23" Type="http://schemas.openxmlformats.org/officeDocument/2006/relationships/image" Target="../media/image19.png"/><Relationship Id="rId119" Type="http://schemas.openxmlformats.org/officeDocument/2006/relationships/image" Target="../media/image67.png"/><Relationship Id="rId44" Type="http://schemas.openxmlformats.org/officeDocument/2006/relationships/customXml" Target="../ink/ink24.xml"/><Relationship Id="rId65" Type="http://schemas.openxmlformats.org/officeDocument/2006/relationships/image" Target="../media/image40.png"/><Relationship Id="rId86" Type="http://schemas.openxmlformats.org/officeDocument/2006/relationships/customXml" Target="../ink/ink45.xml"/><Relationship Id="rId130" Type="http://schemas.openxmlformats.org/officeDocument/2006/relationships/customXml" Target="../ink/ink67.xml"/><Relationship Id="rId151" Type="http://schemas.openxmlformats.org/officeDocument/2006/relationships/image" Target="../media/image83.png"/><Relationship Id="rId172" Type="http://schemas.openxmlformats.org/officeDocument/2006/relationships/customXml" Target="../ink/ink88.xml"/><Relationship Id="rId193" Type="http://schemas.openxmlformats.org/officeDocument/2006/relationships/image" Target="../media/image103.png"/><Relationship Id="rId13" Type="http://schemas.openxmlformats.org/officeDocument/2006/relationships/image" Target="../media/image14.png"/><Relationship Id="rId109" Type="http://schemas.openxmlformats.org/officeDocument/2006/relationships/image" Target="../media/image62.png"/><Relationship Id="rId34" Type="http://schemas.openxmlformats.org/officeDocument/2006/relationships/customXml" Target="../ink/ink19.xml"/><Relationship Id="rId55" Type="http://schemas.openxmlformats.org/officeDocument/2006/relationships/image" Target="../media/image35.png"/><Relationship Id="rId76" Type="http://schemas.openxmlformats.org/officeDocument/2006/relationships/customXml" Target="../ink/ink40.xml"/><Relationship Id="rId97" Type="http://schemas.openxmlformats.org/officeDocument/2006/relationships/image" Target="../media/image56.png"/><Relationship Id="rId120" Type="http://schemas.openxmlformats.org/officeDocument/2006/relationships/customXml" Target="../ink/ink62.xml"/><Relationship Id="rId141" Type="http://schemas.openxmlformats.org/officeDocument/2006/relationships/image" Target="../media/image78.png"/><Relationship Id="rId7" Type="http://schemas.openxmlformats.org/officeDocument/2006/relationships/image" Target="../media/image11.png"/><Relationship Id="rId162" Type="http://schemas.openxmlformats.org/officeDocument/2006/relationships/customXml" Target="../ink/ink83.xml"/><Relationship Id="rId183" Type="http://schemas.openxmlformats.org/officeDocument/2006/relationships/image" Target="../media/image98.png"/><Relationship Id="rId24" Type="http://schemas.openxmlformats.org/officeDocument/2006/relationships/customXml" Target="../ink/ink14.xml"/><Relationship Id="rId40" Type="http://schemas.openxmlformats.org/officeDocument/2006/relationships/customXml" Target="../ink/ink22.xml"/><Relationship Id="rId45" Type="http://schemas.openxmlformats.org/officeDocument/2006/relationships/image" Target="../media/image30.png"/><Relationship Id="rId66" Type="http://schemas.openxmlformats.org/officeDocument/2006/relationships/customXml" Target="../ink/ink35.xml"/><Relationship Id="rId87" Type="http://schemas.openxmlformats.org/officeDocument/2006/relationships/image" Target="../media/image51.png"/><Relationship Id="rId110" Type="http://schemas.openxmlformats.org/officeDocument/2006/relationships/customXml" Target="../ink/ink57.xml"/><Relationship Id="rId115" Type="http://schemas.openxmlformats.org/officeDocument/2006/relationships/image" Target="../media/image65.png"/><Relationship Id="rId131" Type="http://schemas.openxmlformats.org/officeDocument/2006/relationships/image" Target="../media/image73.png"/><Relationship Id="rId136" Type="http://schemas.openxmlformats.org/officeDocument/2006/relationships/customXml" Target="../ink/ink70.xml"/><Relationship Id="rId157" Type="http://schemas.openxmlformats.org/officeDocument/2006/relationships/image" Target="../media/image86.png"/><Relationship Id="rId178" Type="http://schemas.openxmlformats.org/officeDocument/2006/relationships/customXml" Target="../ink/ink91.xml"/><Relationship Id="rId61" Type="http://schemas.openxmlformats.org/officeDocument/2006/relationships/image" Target="../media/image38.png"/><Relationship Id="rId82" Type="http://schemas.openxmlformats.org/officeDocument/2006/relationships/customXml" Target="../ink/ink43.xml"/><Relationship Id="rId152" Type="http://schemas.openxmlformats.org/officeDocument/2006/relationships/customXml" Target="../ink/ink78.xml"/><Relationship Id="rId173" Type="http://schemas.openxmlformats.org/officeDocument/2006/relationships/image" Target="../media/image93.png"/><Relationship Id="rId194" Type="http://schemas.openxmlformats.org/officeDocument/2006/relationships/customXml" Target="../ink/ink99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7.png"/><Relationship Id="rId14" Type="http://schemas.openxmlformats.org/officeDocument/2006/relationships/customXml" Target="../ink/ink9.xml"/><Relationship Id="rId30" Type="http://schemas.openxmlformats.org/officeDocument/2006/relationships/customXml" Target="../ink/ink17.xml"/><Relationship Id="rId35" Type="http://schemas.openxmlformats.org/officeDocument/2006/relationships/image" Target="../media/image25.png"/><Relationship Id="rId56" Type="http://schemas.openxmlformats.org/officeDocument/2006/relationships/customXml" Target="../ink/ink30.xml"/><Relationship Id="rId77" Type="http://schemas.openxmlformats.org/officeDocument/2006/relationships/image" Target="../media/image46.png"/><Relationship Id="rId100" Type="http://schemas.openxmlformats.org/officeDocument/2006/relationships/customXml" Target="../ink/ink52.xml"/><Relationship Id="rId105" Type="http://schemas.openxmlformats.org/officeDocument/2006/relationships/image" Target="../media/image60.png"/><Relationship Id="rId126" Type="http://schemas.openxmlformats.org/officeDocument/2006/relationships/customXml" Target="../ink/ink65.xml"/><Relationship Id="rId147" Type="http://schemas.openxmlformats.org/officeDocument/2006/relationships/image" Target="../media/image81.png"/><Relationship Id="rId168" Type="http://schemas.openxmlformats.org/officeDocument/2006/relationships/customXml" Target="../ink/ink86.xml"/><Relationship Id="rId8" Type="http://schemas.openxmlformats.org/officeDocument/2006/relationships/customXml" Target="../ink/ink6.xml"/><Relationship Id="rId51" Type="http://schemas.openxmlformats.org/officeDocument/2006/relationships/image" Target="../media/image33.png"/><Relationship Id="rId72" Type="http://schemas.openxmlformats.org/officeDocument/2006/relationships/customXml" Target="../ink/ink38.xml"/><Relationship Id="rId93" Type="http://schemas.openxmlformats.org/officeDocument/2006/relationships/image" Target="../media/image54.png"/><Relationship Id="rId98" Type="http://schemas.openxmlformats.org/officeDocument/2006/relationships/customXml" Target="../ink/ink51.xml"/><Relationship Id="rId121" Type="http://schemas.openxmlformats.org/officeDocument/2006/relationships/image" Target="../media/image68.png"/><Relationship Id="rId142" Type="http://schemas.openxmlformats.org/officeDocument/2006/relationships/customXml" Target="../ink/ink73.xml"/><Relationship Id="rId163" Type="http://schemas.openxmlformats.org/officeDocument/2006/relationships/image" Target="../media/image8.png"/><Relationship Id="rId184" Type="http://schemas.openxmlformats.org/officeDocument/2006/relationships/customXml" Target="../ink/ink94.xml"/><Relationship Id="rId189" Type="http://schemas.openxmlformats.org/officeDocument/2006/relationships/image" Target="../media/image101.png"/><Relationship Id="rId3" Type="http://schemas.openxmlformats.org/officeDocument/2006/relationships/image" Target="../media/image9.png"/><Relationship Id="rId25" Type="http://schemas.openxmlformats.org/officeDocument/2006/relationships/image" Target="../media/image20.png"/><Relationship Id="rId46" Type="http://schemas.openxmlformats.org/officeDocument/2006/relationships/customXml" Target="../ink/ink25.xml"/><Relationship Id="rId67" Type="http://schemas.openxmlformats.org/officeDocument/2006/relationships/image" Target="../media/image41.png"/><Relationship Id="rId116" Type="http://schemas.openxmlformats.org/officeDocument/2006/relationships/customXml" Target="../ink/ink60.xml"/><Relationship Id="rId137" Type="http://schemas.openxmlformats.org/officeDocument/2006/relationships/image" Target="../media/image76.png"/><Relationship Id="rId158" Type="http://schemas.openxmlformats.org/officeDocument/2006/relationships/customXml" Target="../ink/ink81.xml"/><Relationship Id="rId20" Type="http://schemas.openxmlformats.org/officeDocument/2006/relationships/customXml" Target="../ink/ink12.xml"/><Relationship Id="rId41" Type="http://schemas.openxmlformats.org/officeDocument/2006/relationships/image" Target="../media/image28.png"/><Relationship Id="rId62" Type="http://schemas.openxmlformats.org/officeDocument/2006/relationships/customXml" Target="../ink/ink33.xml"/><Relationship Id="rId83" Type="http://schemas.openxmlformats.org/officeDocument/2006/relationships/image" Target="../media/image49.png"/><Relationship Id="rId88" Type="http://schemas.openxmlformats.org/officeDocument/2006/relationships/customXml" Target="../ink/ink46.xml"/><Relationship Id="rId111" Type="http://schemas.openxmlformats.org/officeDocument/2006/relationships/image" Target="../media/image63.png"/><Relationship Id="rId132" Type="http://schemas.openxmlformats.org/officeDocument/2006/relationships/customXml" Target="../ink/ink68.xml"/><Relationship Id="rId153" Type="http://schemas.openxmlformats.org/officeDocument/2006/relationships/image" Target="../media/image84.png"/><Relationship Id="rId174" Type="http://schemas.openxmlformats.org/officeDocument/2006/relationships/customXml" Target="../ink/ink89.xml"/><Relationship Id="rId179" Type="http://schemas.openxmlformats.org/officeDocument/2006/relationships/image" Target="../media/image96.png"/><Relationship Id="rId195" Type="http://schemas.openxmlformats.org/officeDocument/2006/relationships/image" Target="../media/image104.png"/><Relationship Id="rId190" Type="http://schemas.openxmlformats.org/officeDocument/2006/relationships/customXml" Target="../ink/ink97.xml"/><Relationship Id="rId204" Type="http://schemas.openxmlformats.org/officeDocument/2006/relationships/customXml" Target="../ink/ink104.xml"/><Relationship Id="rId15" Type="http://schemas.openxmlformats.org/officeDocument/2006/relationships/image" Target="../media/image15.png"/><Relationship Id="rId36" Type="http://schemas.openxmlformats.org/officeDocument/2006/relationships/customXml" Target="../ink/ink20.xml"/><Relationship Id="rId57" Type="http://schemas.openxmlformats.org/officeDocument/2006/relationships/image" Target="../media/image36.png"/><Relationship Id="rId106" Type="http://schemas.openxmlformats.org/officeDocument/2006/relationships/customXml" Target="../ink/ink55.xml"/><Relationship Id="rId127" Type="http://schemas.openxmlformats.org/officeDocument/2006/relationships/image" Target="../media/image71.png"/><Relationship Id="rId10" Type="http://schemas.openxmlformats.org/officeDocument/2006/relationships/customXml" Target="../ink/ink7.xml"/><Relationship Id="rId31" Type="http://schemas.openxmlformats.org/officeDocument/2006/relationships/image" Target="../media/image23.png"/><Relationship Id="rId52" Type="http://schemas.openxmlformats.org/officeDocument/2006/relationships/customXml" Target="../ink/ink28.xml"/><Relationship Id="rId73" Type="http://schemas.openxmlformats.org/officeDocument/2006/relationships/image" Target="../media/image44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57.png"/><Relationship Id="rId101" Type="http://schemas.openxmlformats.org/officeDocument/2006/relationships/image" Target="../media/image58.png"/><Relationship Id="rId122" Type="http://schemas.openxmlformats.org/officeDocument/2006/relationships/customXml" Target="../ink/ink63.xml"/><Relationship Id="rId143" Type="http://schemas.openxmlformats.org/officeDocument/2006/relationships/image" Target="../media/image79.png"/><Relationship Id="rId148" Type="http://schemas.openxmlformats.org/officeDocument/2006/relationships/customXml" Target="../ink/ink76.xml"/><Relationship Id="rId164" Type="http://schemas.openxmlformats.org/officeDocument/2006/relationships/customXml" Target="../ink/ink84.xml"/><Relationship Id="rId169" Type="http://schemas.openxmlformats.org/officeDocument/2006/relationships/image" Target="../media/image91.png"/><Relationship Id="rId185" Type="http://schemas.openxmlformats.org/officeDocument/2006/relationships/image" Target="../media/image99.png"/><Relationship Id="rId4" Type="http://schemas.openxmlformats.org/officeDocument/2006/relationships/customXml" Target="../ink/ink4.xml"/><Relationship Id="rId9" Type="http://schemas.openxmlformats.org/officeDocument/2006/relationships/image" Target="../media/image12.png"/><Relationship Id="rId180" Type="http://schemas.openxmlformats.org/officeDocument/2006/relationships/customXml" Target="../ink/ink92.xml"/><Relationship Id="rId26" Type="http://schemas.openxmlformats.org/officeDocument/2006/relationships/customXml" Target="../ink/ink15.xml"/><Relationship Id="rId47" Type="http://schemas.openxmlformats.org/officeDocument/2006/relationships/image" Target="../media/image31.png"/><Relationship Id="rId68" Type="http://schemas.openxmlformats.org/officeDocument/2006/relationships/customXml" Target="../ink/ink36.xml"/><Relationship Id="rId89" Type="http://schemas.openxmlformats.org/officeDocument/2006/relationships/image" Target="../media/image52.png"/><Relationship Id="rId112" Type="http://schemas.openxmlformats.org/officeDocument/2006/relationships/customXml" Target="../ink/ink58.xml"/><Relationship Id="rId133" Type="http://schemas.openxmlformats.org/officeDocument/2006/relationships/image" Target="../media/image74.png"/><Relationship Id="rId154" Type="http://schemas.openxmlformats.org/officeDocument/2006/relationships/customXml" Target="../ink/ink79.xml"/><Relationship Id="rId175" Type="http://schemas.openxmlformats.org/officeDocument/2006/relationships/image" Target="../media/image94.png"/><Relationship Id="rId196" Type="http://schemas.openxmlformats.org/officeDocument/2006/relationships/customXml" Target="../ink/ink100.xml"/><Relationship Id="rId200" Type="http://schemas.openxmlformats.org/officeDocument/2006/relationships/customXml" Target="../ink/ink102.xml"/><Relationship Id="rId16" Type="http://schemas.openxmlformats.org/officeDocument/2006/relationships/customXml" Target="../ink/ink10.xml"/><Relationship Id="rId37" Type="http://schemas.openxmlformats.org/officeDocument/2006/relationships/image" Target="../media/image26.png"/><Relationship Id="rId58" Type="http://schemas.openxmlformats.org/officeDocument/2006/relationships/customXml" Target="../ink/ink31.xml"/><Relationship Id="rId79" Type="http://schemas.openxmlformats.org/officeDocument/2006/relationships/image" Target="../media/image47.png"/><Relationship Id="rId102" Type="http://schemas.openxmlformats.org/officeDocument/2006/relationships/customXml" Target="../ink/ink53.xml"/><Relationship Id="rId123" Type="http://schemas.openxmlformats.org/officeDocument/2006/relationships/image" Target="../media/image69.png"/><Relationship Id="rId144" Type="http://schemas.openxmlformats.org/officeDocument/2006/relationships/customXml" Target="../ink/ink74.xml"/><Relationship Id="rId90" Type="http://schemas.openxmlformats.org/officeDocument/2006/relationships/customXml" Target="../ink/ink47.xml"/><Relationship Id="rId165" Type="http://schemas.openxmlformats.org/officeDocument/2006/relationships/image" Target="../media/image89.png"/><Relationship Id="rId186" Type="http://schemas.openxmlformats.org/officeDocument/2006/relationships/customXml" Target="../ink/ink95.xml"/><Relationship Id="rId27" Type="http://schemas.openxmlformats.org/officeDocument/2006/relationships/image" Target="../media/image21.png"/><Relationship Id="rId48" Type="http://schemas.openxmlformats.org/officeDocument/2006/relationships/customXml" Target="../ink/ink26.xml"/><Relationship Id="rId69" Type="http://schemas.openxmlformats.org/officeDocument/2006/relationships/image" Target="../media/image42.png"/><Relationship Id="rId113" Type="http://schemas.openxmlformats.org/officeDocument/2006/relationships/image" Target="../media/image64.png"/><Relationship Id="rId134" Type="http://schemas.openxmlformats.org/officeDocument/2006/relationships/customXml" Target="../ink/ink69.xml"/><Relationship Id="rId80" Type="http://schemas.openxmlformats.org/officeDocument/2006/relationships/customXml" Target="../ink/ink42.xml"/><Relationship Id="rId155" Type="http://schemas.openxmlformats.org/officeDocument/2006/relationships/image" Target="../media/image85.png"/><Relationship Id="rId176" Type="http://schemas.openxmlformats.org/officeDocument/2006/relationships/customXml" Target="../ink/ink90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17" Type="http://schemas.openxmlformats.org/officeDocument/2006/relationships/image" Target="../media/image16.png"/><Relationship Id="rId38" Type="http://schemas.openxmlformats.org/officeDocument/2006/relationships/customXml" Target="../ink/ink21.xml"/><Relationship Id="rId59" Type="http://schemas.openxmlformats.org/officeDocument/2006/relationships/image" Target="../media/image37.png"/><Relationship Id="rId103" Type="http://schemas.openxmlformats.org/officeDocument/2006/relationships/image" Target="../media/image59.png"/><Relationship Id="rId124" Type="http://schemas.openxmlformats.org/officeDocument/2006/relationships/customXml" Target="../ink/ink64.xml"/><Relationship Id="rId70" Type="http://schemas.openxmlformats.org/officeDocument/2006/relationships/customXml" Target="../ink/ink37.xml"/><Relationship Id="rId91" Type="http://schemas.openxmlformats.org/officeDocument/2006/relationships/image" Target="../media/image53.png"/><Relationship Id="rId145" Type="http://schemas.openxmlformats.org/officeDocument/2006/relationships/image" Target="../media/image80.png"/><Relationship Id="rId166" Type="http://schemas.openxmlformats.org/officeDocument/2006/relationships/customXml" Target="../ink/ink85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46.xml"/><Relationship Id="rId28" Type="http://schemas.openxmlformats.org/officeDocument/2006/relationships/customXml" Target="../ink/ink16.xml"/><Relationship Id="rId49" Type="http://schemas.openxmlformats.org/officeDocument/2006/relationships/image" Target="../media/image32.png"/><Relationship Id="rId114" Type="http://schemas.openxmlformats.org/officeDocument/2006/relationships/customXml" Target="../ink/ink59.xml"/><Relationship Id="rId60" Type="http://schemas.openxmlformats.org/officeDocument/2006/relationships/customXml" Target="../ink/ink32.xml"/><Relationship Id="rId81" Type="http://schemas.openxmlformats.org/officeDocument/2006/relationships/image" Target="../media/image48.png"/><Relationship Id="rId135" Type="http://schemas.openxmlformats.org/officeDocument/2006/relationships/image" Target="../media/image75.png"/><Relationship Id="rId156" Type="http://schemas.openxmlformats.org/officeDocument/2006/relationships/customXml" Target="../ink/ink80.xml"/><Relationship Id="rId177" Type="http://schemas.openxmlformats.org/officeDocument/2006/relationships/image" Target="../media/image95.png"/><Relationship Id="rId198" Type="http://schemas.openxmlformats.org/officeDocument/2006/relationships/customXml" Target="../ink/ink101.xml"/><Relationship Id="rId202" Type="http://schemas.openxmlformats.org/officeDocument/2006/relationships/customXml" Target="../ink/ink103.xml"/><Relationship Id="rId18" Type="http://schemas.openxmlformats.org/officeDocument/2006/relationships/customXml" Target="../ink/ink11.xml"/><Relationship Id="rId39" Type="http://schemas.openxmlformats.org/officeDocument/2006/relationships/image" Target="../media/image27.png"/><Relationship Id="rId50" Type="http://schemas.openxmlformats.org/officeDocument/2006/relationships/customXml" Target="../ink/ink27.xml"/><Relationship Id="rId104" Type="http://schemas.openxmlformats.org/officeDocument/2006/relationships/customXml" Target="../ink/ink54.xml"/><Relationship Id="rId125" Type="http://schemas.openxmlformats.org/officeDocument/2006/relationships/image" Target="../media/image70.png"/><Relationship Id="rId146" Type="http://schemas.openxmlformats.org/officeDocument/2006/relationships/customXml" Target="../ink/ink75.xml"/><Relationship Id="rId167" Type="http://schemas.openxmlformats.org/officeDocument/2006/relationships/image" Target="../media/image90.png"/><Relationship Id="rId188" Type="http://schemas.openxmlformats.org/officeDocument/2006/relationships/customXml" Target="../ink/ink96.xml"/><Relationship Id="rId71" Type="http://schemas.openxmlformats.org/officeDocument/2006/relationships/image" Target="../media/image43.png"/><Relationship Id="rId92" Type="http://schemas.openxmlformats.org/officeDocument/2006/relationships/customXml" Target="../ink/ink48.xml"/><Relationship Id="rId2" Type="http://schemas.openxmlformats.org/officeDocument/2006/relationships/customXml" Target="../ink/ink3.xml"/><Relationship Id="rId2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customXml" Target="../ink/ink111.xml"/><Relationship Id="rId18" Type="http://schemas.openxmlformats.org/officeDocument/2006/relationships/image" Target="../media/image150.png"/><Relationship Id="rId3" Type="http://schemas.openxmlformats.org/officeDocument/2006/relationships/customXml" Target="../ink/ink106.xml"/><Relationship Id="rId21" Type="http://schemas.openxmlformats.org/officeDocument/2006/relationships/customXml" Target="../ink/ink115.xml"/><Relationship Id="rId7" Type="http://schemas.openxmlformats.org/officeDocument/2006/relationships/customXml" Target="../ink/ink108.xml"/><Relationship Id="rId12" Type="http://schemas.openxmlformats.org/officeDocument/2006/relationships/image" Target="../media/image120.png"/><Relationship Id="rId17" Type="http://schemas.openxmlformats.org/officeDocument/2006/relationships/customXml" Target="../ink/ink113.xml"/><Relationship Id="rId2" Type="http://schemas.openxmlformats.org/officeDocument/2006/relationships/image" Target="../media/image1.png"/><Relationship Id="rId16" Type="http://schemas.openxmlformats.org/officeDocument/2006/relationships/image" Target="../media/image140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10.png"/><Relationship Id="rId11" Type="http://schemas.openxmlformats.org/officeDocument/2006/relationships/customXml" Target="../ink/ink110.xml"/><Relationship Id="rId24" Type="http://schemas.openxmlformats.org/officeDocument/2006/relationships/image" Target="../media/image180.png"/><Relationship Id="rId5" Type="http://schemas.openxmlformats.org/officeDocument/2006/relationships/customXml" Target="../ink/ink107.xml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10" Type="http://schemas.openxmlformats.org/officeDocument/2006/relationships/image" Target="../media/image1110.png"/><Relationship Id="rId19" Type="http://schemas.openxmlformats.org/officeDocument/2006/relationships/customXml" Target="../ink/ink114.xml"/><Relationship Id="rId4" Type="http://schemas.openxmlformats.org/officeDocument/2006/relationships/image" Target="../media/image810.png"/><Relationship Id="rId9" Type="http://schemas.openxmlformats.org/officeDocument/2006/relationships/customXml" Target="../ink/ink109.xml"/><Relationship Id="rId14" Type="http://schemas.openxmlformats.org/officeDocument/2006/relationships/image" Target="../media/image130.png"/><Relationship Id="rId22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Expose APIs - Secure our data to internet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263986" y="760078"/>
            <a:ext cx="1166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SAP Cloud Connector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17C996-00A7-493E-999A-A462841A65A1}"/>
              </a:ext>
            </a:extLst>
          </p:cNvPr>
          <p:cNvSpPr/>
          <p:nvPr/>
        </p:nvSpPr>
        <p:spPr>
          <a:xfrm>
            <a:off x="8595360" y="3074126"/>
            <a:ext cx="2342606" cy="1288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On-premise</a:t>
            </a:r>
          </a:p>
          <a:p>
            <a:pPr algn="ctr"/>
            <a:r>
              <a:rPr lang="en-US" dirty="0"/>
              <a:t>BPC,BW,ECC,S/4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78F6A-911C-4ABF-88D9-46F7E245D6DB}"/>
              </a:ext>
            </a:extLst>
          </p:cNvPr>
          <p:cNvSpPr txBox="1"/>
          <p:nvPr/>
        </p:nvSpPr>
        <p:spPr>
          <a:xfrm>
            <a:off x="8656320" y="1344853"/>
            <a:ext cx="234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72BF7E-D751-4F7D-B134-97565B9389AE}"/>
              </a:ext>
            </a:extLst>
          </p:cNvPr>
          <p:cNvCxnSpPr/>
          <p:nvPr/>
        </p:nvCxnSpPr>
        <p:spPr>
          <a:xfrm>
            <a:off x="6601098" y="1245326"/>
            <a:ext cx="0" cy="524546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31E8E8-A30F-4966-8D27-E2875557DED4}"/>
              </a:ext>
            </a:extLst>
          </p:cNvPr>
          <p:cNvSpPr/>
          <p:nvPr/>
        </p:nvSpPr>
        <p:spPr>
          <a:xfrm>
            <a:off x="661851" y="3243943"/>
            <a:ext cx="2673523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BTP</a:t>
            </a:r>
          </a:p>
          <a:p>
            <a:pPr algn="ctr"/>
            <a:r>
              <a:rPr lang="en-US" dirty="0"/>
              <a:t>BAS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9E183-20FA-4B18-932A-9D5A0DFF24DA}"/>
              </a:ext>
            </a:extLst>
          </p:cNvPr>
          <p:cNvSpPr txBox="1"/>
          <p:nvPr/>
        </p:nvSpPr>
        <p:spPr>
          <a:xfrm>
            <a:off x="474617" y="1388145"/>
            <a:ext cx="234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F3E6E6-DA29-44C2-BB2B-988065FE2973}"/>
              </a:ext>
            </a:extLst>
          </p:cNvPr>
          <p:cNvSpPr/>
          <p:nvPr/>
        </p:nvSpPr>
        <p:spPr>
          <a:xfrm>
            <a:off x="5338354" y="3243943"/>
            <a:ext cx="2342606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 by SSH</a:t>
            </a:r>
          </a:p>
          <a:p>
            <a:pPr algn="ctr"/>
            <a:r>
              <a:rPr lang="en-US" dirty="0"/>
              <a:t>SAP Cloud Connector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37A9F-0560-4E20-A6B1-B97687668EF2}"/>
              </a:ext>
            </a:extLst>
          </p:cNvPr>
          <p:cNvSpPr txBox="1"/>
          <p:nvPr/>
        </p:nvSpPr>
        <p:spPr>
          <a:xfrm>
            <a:off x="95794" y="4450080"/>
            <a:ext cx="9292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What is cloud connector?</a:t>
            </a:r>
          </a:p>
          <a:p>
            <a:pPr marL="342900" indent="-342900">
              <a:buAutoNum type="arabicPeriod"/>
            </a:pPr>
            <a:r>
              <a:rPr lang="en-US" dirty="0"/>
              <a:t>On-premise connectivity</a:t>
            </a:r>
          </a:p>
          <a:p>
            <a:pPr marL="342900" indent="-342900">
              <a:buAutoNum type="arabicPeriod"/>
            </a:pPr>
            <a:r>
              <a:rPr lang="en-US" dirty="0"/>
              <a:t>How to build a Fiori App on BAS using On-premise?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1A2F187-6F61-4355-B00F-DDD805252DCE}"/>
              </a:ext>
            </a:extLst>
          </p:cNvPr>
          <p:cNvSpPr/>
          <p:nvPr/>
        </p:nvSpPr>
        <p:spPr>
          <a:xfrm>
            <a:off x="3257006" y="3332704"/>
            <a:ext cx="2072629" cy="70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4A0DAF9-8332-47A3-A61B-4807F8A67731}"/>
              </a:ext>
            </a:extLst>
          </p:cNvPr>
          <p:cNvSpPr/>
          <p:nvPr/>
        </p:nvSpPr>
        <p:spPr>
          <a:xfrm flipH="1">
            <a:off x="7498082" y="3332704"/>
            <a:ext cx="1097278" cy="70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38074F-0604-4AD3-8842-46534984A287}"/>
              </a:ext>
            </a:extLst>
          </p:cNvPr>
          <p:cNvSpPr/>
          <p:nvPr/>
        </p:nvSpPr>
        <p:spPr>
          <a:xfrm>
            <a:off x="5338354" y="2751909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5C6A07-DE51-4716-84BB-7D15F47A1E80}"/>
              </a:ext>
            </a:extLst>
          </p:cNvPr>
          <p:cNvSpPr/>
          <p:nvPr/>
        </p:nvSpPr>
        <p:spPr>
          <a:xfrm>
            <a:off x="3326684" y="3176983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B1A47C-39C0-41A7-8F96-D7A44FC69F1F}"/>
              </a:ext>
            </a:extLst>
          </p:cNvPr>
          <p:cNvSpPr/>
          <p:nvPr/>
        </p:nvSpPr>
        <p:spPr>
          <a:xfrm>
            <a:off x="7929157" y="3138602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843A7A-84DA-4F6A-9195-2A9643E3891B}"/>
              </a:ext>
            </a:extLst>
          </p:cNvPr>
          <p:cNvSpPr/>
          <p:nvPr/>
        </p:nvSpPr>
        <p:spPr>
          <a:xfrm>
            <a:off x="455035" y="2953545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3DAC-66BB-42CC-84FC-F08BACA3EB6C}"/>
              </a:ext>
            </a:extLst>
          </p:cNvPr>
          <p:cNvSpPr/>
          <p:nvPr/>
        </p:nvSpPr>
        <p:spPr>
          <a:xfrm>
            <a:off x="3037341" y="1673440"/>
            <a:ext cx="3058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mys4hanaserver.company.com</a:t>
            </a:r>
          </a:p>
          <a:p>
            <a:r>
              <a:rPr lang="en-US" dirty="0"/>
              <a:t>8021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39585-4DFE-42A1-A502-118E1B8862F5}"/>
              </a:ext>
            </a:extLst>
          </p:cNvPr>
          <p:cNvSpPr/>
          <p:nvPr/>
        </p:nvSpPr>
        <p:spPr>
          <a:xfrm>
            <a:off x="5853787" y="55104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https://help.sap.com/viewer/cca91383641e40ffbe03bdc78f00f681/Cloud/en-US/e54cc8fbbb571014beb5caaf6aa31280.html</a:t>
            </a:r>
          </a:p>
        </p:txBody>
      </p:sp>
    </p:spTree>
    <p:extLst>
      <p:ext uri="{BB962C8B-B14F-4D97-AF65-F5344CB8AC3E}">
        <p14:creationId xmlns:p14="http://schemas.microsoft.com/office/powerpoint/2010/main" val="294061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259873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dirty="0"/>
              <a:t>If I already have a functionality in my core, how can I reuse?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Pre-requisite- Create OData Services on top of your ABAP code/ BAPIs, Workflows, BOPF, CDS, BADIs, Exits</a:t>
            </a:r>
          </a:p>
          <a:p>
            <a:r>
              <a:rPr lang="en-US" dirty="0"/>
              <a:t>Recommend – ABAP on HANA (CDS based OData Services) + UI5 and OData Training (SEGW based Free style services) + Third Party (.NET, legacy, Java Based portal – REST Services)</a:t>
            </a:r>
          </a:p>
          <a:p>
            <a:r>
              <a:rPr lang="en-US" dirty="0"/>
              <a:t>SAP Standard – SAP Delivers lots of ERP Functionality, SAP Started delivering read-to-use out-of-box APIs – SOAP, ODataV2, ODataV4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https://api.sap.com</a:t>
            </a:r>
            <a:endParaRPr lang="en-US" dirty="0"/>
          </a:p>
          <a:p>
            <a:r>
              <a:rPr lang="en-US" dirty="0"/>
              <a:t>SAP Business API HUB – Central place for all the offered APIs for integration purpose.</a:t>
            </a:r>
          </a:p>
          <a:p>
            <a:r>
              <a:rPr lang="en-US" dirty="0"/>
              <a:t>Difference between SOAP and OData</a:t>
            </a:r>
          </a:p>
          <a:p>
            <a:r>
              <a:rPr lang="en-US" dirty="0">
                <a:hlinkClick r:id="rId4"/>
              </a:rPr>
              <a:t>https://www.youtube.com/watch?v=v_xPlRumdbE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Server access for S/4HANA for your learning on demand</a:t>
            </a:r>
          </a:p>
          <a:p>
            <a:r>
              <a:rPr lang="en-US" dirty="0">
                <a:hlinkClick r:id="rId5"/>
              </a:rPr>
              <a:t>server@anubhavtrainings.com</a:t>
            </a:r>
            <a:endParaRPr lang="en-US" dirty="0"/>
          </a:p>
          <a:p>
            <a:r>
              <a:rPr lang="en-US" dirty="0"/>
              <a:t>Cost 2500 INR per month per user / 40 USD</a:t>
            </a:r>
          </a:p>
          <a:p>
            <a:r>
              <a:rPr lang="en-US" dirty="0"/>
              <a:t>Latest S/4HANA service to build CDS Views, Fiori Apps, Integrations</a:t>
            </a:r>
          </a:p>
        </p:txBody>
      </p:sp>
    </p:spTree>
    <p:extLst>
      <p:ext uri="{BB962C8B-B14F-4D97-AF65-F5344CB8AC3E}">
        <p14:creationId xmlns:p14="http://schemas.microsoft.com/office/powerpoint/2010/main" val="370252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87EAA7-8E23-19CF-C7FE-221E0C7C0662}"/>
              </a:ext>
            </a:extLst>
          </p:cNvPr>
          <p:cNvSpPr/>
          <p:nvPr/>
        </p:nvSpPr>
        <p:spPr>
          <a:xfrm>
            <a:off x="762000" y="281491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23DBFD-D4A3-C9F7-95C3-A923FA04AEB8}"/>
              </a:ext>
            </a:extLst>
          </p:cNvPr>
          <p:cNvSpPr/>
          <p:nvPr/>
        </p:nvSpPr>
        <p:spPr>
          <a:xfrm>
            <a:off x="322729" y="3429000"/>
            <a:ext cx="2572871" cy="614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1E0FD0-7248-CF64-3472-F7258BE7C26E}"/>
              </a:ext>
            </a:extLst>
          </p:cNvPr>
          <p:cNvSpPr/>
          <p:nvPr/>
        </p:nvSpPr>
        <p:spPr>
          <a:xfrm>
            <a:off x="5558118" y="5540188"/>
            <a:ext cx="1317811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BEE65D-98E9-8339-33C7-F177CA2BD880}"/>
              </a:ext>
            </a:extLst>
          </p:cNvPr>
          <p:cNvSpPr/>
          <p:nvPr/>
        </p:nvSpPr>
        <p:spPr>
          <a:xfrm>
            <a:off x="9359153" y="5396753"/>
            <a:ext cx="1784570" cy="918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A050E-AA9B-AA7F-B975-66B5435F994F}"/>
              </a:ext>
            </a:extLst>
          </p:cNvPr>
          <p:cNvSpPr/>
          <p:nvPr/>
        </p:nvSpPr>
        <p:spPr>
          <a:xfrm>
            <a:off x="4979893" y="4320989"/>
            <a:ext cx="2474259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F3D9C4D-4A2E-7C36-00D4-DE34E2C135E3}"/>
              </a:ext>
            </a:extLst>
          </p:cNvPr>
          <p:cNvCxnSpPr>
            <a:stCxn id="7" idx="6"/>
            <a:endCxn id="8" idx="1"/>
          </p:cNvCxnSpPr>
          <p:nvPr/>
        </p:nvCxnSpPr>
        <p:spPr>
          <a:xfrm>
            <a:off x="6875929" y="5768788"/>
            <a:ext cx="2483224" cy="871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7E012FB-2672-5789-99B7-68F33BB79652}"/>
              </a:ext>
            </a:extLst>
          </p:cNvPr>
          <p:cNvCxnSpPr>
            <a:stCxn id="2" idx="3"/>
            <a:endCxn id="9" idx="1"/>
          </p:cNvCxnSpPr>
          <p:nvPr/>
        </p:nvCxnSpPr>
        <p:spPr>
          <a:xfrm>
            <a:off x="2545976" y="3121959"/>
            <a:ext cx="2433917" cy="14903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4438394-07CE-BD94-8B71-633FFE89F39A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16200000" flipH="1">
            <a:off x="5898777" y="5221940"/>
            <a:ext cx="63649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EEC65E-E67F-98AE-8946-0DDB4B00382F}"/>
              </a:ext>
            </a:extLst>
          </p:cNvPr>
          <p:cNvCxnSpPr/>
          <p:nvPr/>
        </p:nvCxnSpPr>
        <p:spPr>
          <a:xfrm>
            <a:off x="3433482" y="807932"/>
            <a:ext cx="0" cy="568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D677F8-4476-AC06-9667-5F52F33295B8}"/>
              </a:ext>
            </a:extLst>
          </p:cNvPr>
          <p:cNvCxnSpPr>
            <a:cxnSpLocks/>
          </p:cNvCxnSpPr>
          <p:nvPr/>
        </p:nvCxnSpPr>
        <p:spPr>
          <a:xfrm flipH="1">
            <a:off x="3433482" y="5154706"/>
            <a:ext cx="83999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2AF70-BE5E-27FE-53F6-8B7F5E0A6FB9}"/>
              </a:ext>
            </a:extLst>
          </p:cNvPr>
          <p:cNvSpPr/>
          <p:nvPr/>
        </p:nvSpPr>
        <p:spPr>
          <a:xfrm>
            <a:off x="8964706" y="30935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8BBB7B-623D-B64C-A2A1-31B0665F95F1}"/>
              </a:ext>
            </a:extLst>
          </p:cNvPr>
          <p:cNvSpPr/>
          <p:nvPr/>
        </p:nvSpPr>
        <p:spPr>
          <a:xfrm>
            <a:off x="5302623" y="2314183"/>
            <a:ext cx="1810870" cy="445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repo.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15A8A1-605A-0ED0-BAE8-C59C38EB9E65}"/>
              </a:ext>
            </a:extLst>
          </p:cNvPr>
          <p:cNvSpPr/>
          <p:nvPr/>
        </p:nvSpPr>
        <p:spPr>
          <a:xfrm>
            <a:off x="9117106" y="32459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C4588D-1AF5-8CE2-7641-5D64C9722B0D}"/>
              </a:ext>
            </a:extLst>
          </p:cNvPr>
          <p:cNvSpPr/>
          <p:nvPr/>
        </p:nvSpPr>
        <p:spPr>
          <a:xfrm>
            <a:off x="9269506" y="33983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0C2227-F23D-46CE-05EC-7497D5114D53}"/>
              </a:ext>
            </a:extLst>
          </p:cNvPr>
          <p:cNvSpPr/>
          <p:nvPr/>
        </p:nvSpPr>
        <p:spPr>
          <a:xfrm>
            <a:off x="9421906" y="35507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0648039-B470-7C58-3ADC-00DC3F3807C3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7113493" y="2537011"/>
            <a:ext cx="1851213" cy="863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92070-D832-9118-A330-4D4DE79AF29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208058" y="2759838"/>
            <a:ext cx="2" cy="333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DB08285-5D3E-D3D0-B4CA-A02A7DDBEC29}"/>
              </a:ext>
            </a:extLst>
          </p:cNvPr>
          <p:cNvSpPr/>
          <p:nvPr/>
        </p:nvSpPr>
        <p:spPr>
          <a:xfrm>
            <a:off x="5302623" y="3081369"/>
            <a:ext cx="1810870" cy="445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3B1D45-643A-4FD8-F27E-953DA2FF221B}"/>
              </a:ext>
            </a:extLst>
          </p:cNvPr>
          <p:cNvCxnSpPr>
            <a:cxnSpLocks/>
            <a:stCxn id="32" idx="2"/>
            <a:endCxn id="9" idx="0"/>
          </p:cNvCxnSpPr>
          <p:nvPr/>
        </p:nvCxnSpPr>
        <p:spPr>
          <a:xfrm>
            <a:off x="6208058" y="3527024"/>
            <a:ext cx="8965" cy="793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C0BA75B-B4F0-AEC7-856D-88617FE1B236}"/>
              </a:ext>
            </a:extLst>
          </p:cNvPr>
          <p:cNvSpPr/>
          <p:nvPr/>
        </p:nvSpPr>
        <p:spPr>
          <a:xfrm>
            <a:off x="5248832" y="1191990"/>
            <a:ext cx="1922930" cy="697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Launchpad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DFD978-C237-9B36-DFD3-88DEA658ADA6}"/>
              </a:ext>
            </a:extLst>
          </p:cNvPr>
          <p:cNvCxnSpPr>
            <a:stCxn id="36" idx="2"/>
            <a:endCxn id="23" idx="0"/>
          </p:cNvCxnSpPr>
          <p:nvPr/>
        </p:nvCxnSpPr>
        <p:spPr>
          <a:xfrm flipH="1">
            <a:off x="6208058" y="1889673"/>
            <a:ext cx="2239" cy="42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DA639-047A-7D5F-3F16-40AB14B8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6" y="685158"/>
            <a:ext cx="2290857" cy="2963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DAC41E-AE69-9A3E-D941-63A12FB3D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32" y="970954"/>
            <a:ext cx="2514818" cy="1828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5F2F7D-EFCB-9CB4-5B28-D98DC237A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129" y="924714"/>
            <a:ext cx="2690093" cy="2484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671E1-08A2-F00C-95B8-E017AB6C7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489" y="807932"/>
            <a:ext cx="3177815" cy="3109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05C597-9111-BE6D-9CF4-D81FF4278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944" y="3968347"/>
            <a:ext cx="2194750" cy="25224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8270C6-9458-7B88-7554-524012634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8"/>
          <a:stretch/>
        </p:blipFill>
        <p:spPr bwMode="auto">
          <a:xfrm>
            <a:off x="4494306" y="3572071"/>
            <a:ext cx="3592513" cy="364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D807FE-F794-D5FD-8A00-71409FFB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21"/>
          <a:stretch/>
        </p:blipFill>
        <p:spPr bwMode="auto">
          <a:xfrm>
            <a:off x="8383293" y="3999521"/>
            <a:ext cx="3592513" cy="235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24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F3B9D-DDB0-BF96-8B72-1627C75D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33" y="1160132"/>
            <a:ext cx="2956816" cy="2888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EEF0E-F989-29E5-4BE4-976D283A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469" y="1160132"/>
            <a:ext cx="3368332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F1BB166-2EB0-C20B-9C78-79ECCB74CA8B}"/>
                  </a:ext>
                </a:extLst>
              </p14:cNvPr>
              <p14:cNvContentPartPr/>
              <p14:nvPr/>
            </p14:nvContentPartPr>
            <p14:xfrm>
              <a:off x="654367" y="3540233"/>
              <a:ext cx="2898000" cy="1426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F1BB166-2EB0-C20B-9C78-79ECCB74CA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367" y="3531233"/>
                <a:ext cx="2915640" cy="14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9FEBB33-F484-3908-9535-46946F43C855}"/>
                  </a:ext>
                </a:extLst>
              </p14:cNvPr>
              <p14:cNvContentPartPr/>
              <p14:nvPr/>
            </p14:nvContentPartPr>
            <p14:xfrm>
              <a:off x="6678607" y="4087433"/>
              <a:ext cx="2671920" cy="13917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9FEBB33-F484-3908-9535-46946F43C8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9607" y="4078433"/>
                <a:ext cx="2689560" cy="14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B7A7E21-65AB-DDD4-7323-0BE745A2B11C}"/>
                  </a:ext>
                </a:extLst>
              </p14:cNvPr>
              <p14:cNvContentPartPr/>
              <p14:nvPr/>
            </p14:nvContentPartPr>
            <p14:xfrm>
              <a:off x="2644447" y="1594793"/>
              <a:ext cx="8051760" cy="2610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B7A7E21-65AB-DDD4-7323-0BE745A2B1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5447" y="1585793"/>
                <a:ext cx="8069400" cy="26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9B27C5C-EE96-640E-8693-05561CCC1BD4}"/>
                  </a:ext>
                </a:extLst>
              </p14:cNvPr>
              <p14:cNvContentPartPr/>
              <p14:nvPr/>
            </p14:nvContentPartPr>
            <p14:xfrm>
              <a:off x="8032207" y="5423753"/>
              <a:ext cx="853920" cy="816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9B27C5C-EE96-640E-8693-05561CCC1B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23207" y="5414753"/>
                <a:ext cx="8715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BB0DABE-6B49-8ED2-4037-EAEF8DF29EE2}"/>
                  </a:ext>
                </a:extLst>
              </p14:cNvPr>
              <p14:cNvContentPartPr/>
              <p14:nvPr/>
            </p14:nvContentPartPr>
            <p14:xfrm>
              <a:off x="9099247" y="5612033"/>
              <a:ext cx="1838160" cy="10044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BB0DABE-6B49-8ED2-4037-EAEF8DF29E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90247" y="5603033"/>
                <a:ext cx="1855800" cy="10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2BB88FB-266B-30CC-68B1-607052BDA50C}"/>
                  </a:ext>
                </a:extLst>
              </p14:cNvPr>
              <p14:cNvContentPartPr/>
              <p14:nvPr/>
            </p14:nvContentPartPr>
            <p14:xfrm>
              <a:off x="10587487" y="5405753"/>
              <a:ext cx="636840" cy="1040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2BB88FB-266B-30CC-68B1-607052BDA5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78487" y="5396753"/>
                <a:ext cx="654480" cy="10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6E6135-EE0B-D6E0-3600-87556513EFD5}"/>
              </a:ext>
            </a:extLst>
          </p:cNvPr>
          <p:cNvSpPr/>
          <p:nvPr/>
        </p:nvSpPr>
        <p:spPr>
          <a:xfrm>
            <a:off x="2895599" y="531607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83759B-A653-4518-3FF0-1B688F037F59}"/>
              </a:ext>
            </a:extLst>
          </p:cNvPr>
          <p:cNvSpPr/>
          <p:nvPr/>
        </p:nvSpPr>
        <p:spPr>
          <a:xfrm>
            <a:off x="4966447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srv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CA1FE-06EB-B73E-23B6-017D8A3B817A}"/>
              </a:ext>
            </a:extLst>
          </p:cNvPr>
          <p:cNvSpPr/>
          <p:nvPr/>
        </p:nvSpPr>
        <p:spPr>
          <a:xfrm>
            <a:off x="3424518" y="3263153"/>
            <a:ext cx="5791200" cy="121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AppRouter</a:t>
            </a:r>
            <a:r>
              <a:rPr lang="en-US" dirty="0"/>
              <a:t> – Node Module - @sap/approuter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Provide single entry point for application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Interservice communication w/o CORS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in security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581E560-0F6F-99F8-42E3-B77CA7288472}"/>
              </a:ext>
            </a:extLst>
          </p:cNvPr>
          <p:cNvSpPr/>
          <p:nvPr/>
        </p:nvSpPr>
        <p:spPr>
          <a:xfrm>
            <a:off x="5988424" y="2581835"/>
            <a:ext cx="600635" cy="7440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A8EC8-5B3D-7986-A71B-1931FAAF020A}"/>
              </a:ext>
            </a:extLst>
          </p:cNvPr>
          <p:cNvSpPr txBox="1"/>
          <p:nvPr/>
        </p:nvSpPr>
        <p:spPr>
          <a:xfrm>
            <a:off x="5988424" y="2160494"/>
            <a:ext cx="128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177CBD-B8BC-052B-38D1-E04C9B2D0192}"/>
              </a:ext>
            </a:extLst>
          </p:cNvPr>
          <p:cNvSpPr/>
          <p:nvPr/>
        </p:nvSpPr>
        <p:spPr>
          <a:xfrm>
            <a:off x="6858000" y="5350150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A12C6F-CCC9-294D-E3AB-37BFD15BC107}"/>
              </a:ext>
            </a:extLst>
          </p:cNvPr>
          <p:cNvSpPr/>
          <p:nvPr/>
        </p:nvSpPr>
        <p:spPr>
          <a:xfrm>
            <a:off x="8839200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AECBC-B3F4-5747-3349-87F442BA6C86}"/>
              </a:ext>
            </a:extLst>
          </p:cNvPr>
          <p:cNvSpPr txBox="1"/>
          <p:nvPr/>
        </p:nvSpPr>
        <p:spPr>
          <a:xfrm>
            <a:off x="2752165" y="6320118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pord</a:t>
            </a:r>
            <a:r>
              <a:rPr lang="en-US" dirty="0"/>
              <a:t>/index.html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6500E-31C5-EE68-9374-31F600672EF2}"/>
              </a:ext>
            </a:extLst>
          </p:cNvPr>
          <p:cNvSpPr txBox="1"/>
          <p:nvPr/>
        </p:nvSpPr>
        <p:spPr>
          <a:xfrm>
            <a:off x="4858870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catalogsrv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975B7-D310-75CF-A4C2-77C32A4932E5}"/>
              </a:ext>
            </a:extLst>
          </p:cNvPr>
          <p:cNvSpPr txBox="1"/>
          <p:nvPr/>
        </p:nvSpPr>
        <p:spPr>
          <a:xfrm>
            <a:off x="7082118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myservice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86DFE-64A6-E51B-7787-DDC0DFE6AC09}"/>
              </a:ext>
            </a:extLst>
          </p:cNvPr>
          <p:cNvSpPr txBox="1"/>
          <p:nvPr/>
        </p:nvSpPr>
        <p:spPr>
          <a:xfrm>
            <a:off x="9184341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/newsrv3</a:t>
            </a:r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181B6B22-9911-5319-A16D-0358492BF469}"/>
              </a:ext>
            </a:extLst>
          </p:cNvPr>
          <p:cNvSpPr/>
          <p:nvPr/>
        </p:nvSpPr>
        <p:spPr>
          <a:xfrm>
            <a:off x="510987" y="2581835"/>
            <a:ext cx="2241177" cy="236668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xs-app.json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routes</a:t>
            </a:r>
          </a:p>
        </p:txBody>
      </p:sp>
    </p:spTree>
    <p:extLst>
      <p:ext uri="{BB962C8B-B14F-4D97-AF65-F5344CB8AC3E}">
        <p14:creationId xmlns:p14="http://schemas.microsoft.com/office/powerpoint/2010/main" val="2120511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800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4281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4F6FFF3-FD35-A5B3-9A24-AED1852F4005}"/>
              </a:ext>
            </a:extLst>
          </p:cNvPr>
          <p:cNvSpPr/>
          <p:nvPr/>
        </p:nvSpPr>
        <p:spPr>
          <a:xfrm>
            <a:off x="5701553" y="1613647"/>
            <a:ext cx="1255059" cy="15419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0B9338F-81DB-681A-D10F-A7257D290D75}"/>
              </a:ext>
            </a:extLst>
          </p:cNvPr>
          <p:cNvSpPr/>
          <p:nvPr/>
        </p:nvSpPr>
        <p:spPr>
          <a:xfrm>
            <a:off x="514229" y="1470669"/>
            <a:ext cx="519953" cy="519953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FE7B4-047F-0086-A7D6-C12A1F5F898D}"/>
              </a:ext>
            </a:extLst>
          </p:cNvPr>
          <p:cNvSpPr txBox="1"/>
          <p:nvPr/>
        </p:nvSpPr>
        <p:spPr>
          <a:xfrm>
            <a:off x="7189694" y="1206760"/>
            <a:ext cx="412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entry point</a:t>
            </a:r>
          </a:p>
          <a:p>
            <a:r>
              <a:rPr lang="en-US" dirty="0"/>
              <a:t>(App Router)</a:t>
            </a:r>
          </a:p>
          <a:p>
            <a:r>
              <a:rPr lang="en-US" dirty="0"/>
              <a:t>xs-app.json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D60B4-6EB0-E5E5-B490-27CA6B517851}"/>
              </a:ext>
            </a:extLst>
          </p:cNvPr>
          <p:cNvSpPr txBox="1"/>
          <p:nvPr/>
        </p:nvSpPr>
        <p:spPr>
          <a:xfrm>
            <a:off x="9646024" y="2264080"/>
            <a:ext cx="22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Service</a:t>
            </a:r>
          </a:p>
          <a:p>
            <a:r>
              <a:rPr lang="en-US" dirty="0"/>
              <a:t>(Microservice)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B4898-2464-052C-95BF-3C71821CB1BC}"/>
              </a:ext>
            </a:extLst>
          </p:cNvPr>
          <p:cNvCxnSpPr/>
          <p:nvPr/>
        </p:nvCxnSpPr>
        <p:spPr>
          <a:xfrm>
            <a:off x="1102659" y="1470669"/>
            <a:ext cx="4466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BD1796-328A-4066-912E-2718C61E016A}"/>
              </a:ext>
            </a:extLst>
          </p:cNvPr>
          <p:cNvSpPr/>
          <p:nvPr/>
        </p:nvSpPr>
        <p:spPr>
          <a:xfrm>
            <a:off x="538051" y="4356847"/>
            <a:ext cx="1631408" cy="203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 Machine</a:t>
            </a:r>
          </a:p>
          <a:p>
            <a:pPr algn="ctr"/>
            <a:r>
              <a:rPr lang="en-US" dirty="0"/>
              <a:t>XSUAA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6F668B-CBA9-DBD8-6AF2-E31FAA99D796}"/>
              </a:ext>
            </a:extLst>
          </p:cNvPr>
          <p:cNvCxnSpPr/>
          <p:nvPr/>
        </p:nvCxnSpPr>
        <p:spPr>
          <a:xfrm flipH="1">
            <a:off x="1891553" y="1703294"/>
            <a:ext cx="3677835" cy="265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B5D4D3B-0485-EB97-8594-0B406320AF9C}"/>
              </a:ext>
            </a:extLst>
          </p:cNvPr>
          <p:cNvSpPr/>
          <p:nvPr/>
        </p:nvSpPr>
        <p:spPr>
          <a:xfrm>
            <a:off x="2716306" y="1280160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47D2E9-2CFD-B3D9-A36A-C453B44237A5}"/>
              </a:ext>
            </a:extLst>
          </p:cNvPr>
          <p:cNvSpPr/>
          <p:nvPr/>
        </p:nvSpPr>
        <p:spPr>
          <a:xfrm>
            <a:off x="3391783" y="288351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1D91E3-0875-DD98-E65A-D1D775525983}"/>
              </a:ext>
            </a:extLst>
          </p:cNvPr>
          <p:cNvSpPr/>
          <p:nvPr/>
        </p:nvSpPr>
        <p:spPr>
          <a:xfrm>
            <a:off x="-1443317" y="4201385"/>
            <a:ext cx="851647" cy="15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</a:t>
            </a:r>
          </a:p>
          <a:p>
            <a:pPr algn="ctr"/>
            <a:r>
              <a:rPr lang="en-US" dirty="0"/>
              <a:t>IDP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C98A0A-B23E-AF35-3240-4F2405235F25}"/>
              </a:ext>
            </a:extLst>
          </p:cNvPr>
          <p:cNvSpPr/>
          <p:nvPr/>
        </p:nvSpPr>
        <p:spPr>
          <a:xfrm>
            <a:off x="-1147482" y="5431663"/>
            <a:ext cx="277906" cy="314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69768-1F10-E6DB-0A13-967ACF270DE8}"/>
              </a:ext>
            </a:extLst>
          </p:cNvPr>
          <p:cNvCxnSpPr/>
          <p:nvPr/>
        </p:nvCxnSpPr>
        <p:spPr>
          <a:xfrm flipH="1">
            <a:off x="-591670" y="4697506"/>
            <a:ext cx="1105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906D6EE-2A99-E230-421C-734470592BB6}"/>
              </a:ext>
            </a:extLst>
          </p:cNvPr>
          <p:cNvSpPr/>
          <p:nvPr/>
        </p:nvSpPr>
        <p:spPr>
          <a:xfrm>
            <a:off x="-217663" y="4485939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76933C-FA61-47DD-CE91-5CD383E3EDD6}"/>
              </a:ext>
            </a:extLst>
          </p:cNvPr>
          <p:cNvCxnSpPr>
            <a:endCxn id="18" idx="1"/>
          </p:cNvCxnSpPr>
          <p:nvPr/>
        </p:nvCxnSpPr>
        <p:spPr>
          <a:xfrm>
            <a:off x="-591670" y="5374341"/>
            <a:ext cx="1129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F0F8D16-9C62-AD16-CD35-A0C83F4F2FEA}"/>
              </a:ext>
            </a:extLst>
          </p:cNvPr>
          <p:cNvSpPr/>
          <p:nvPr/>
        </p:nvSpPr>
        <p:spPr>
          <a:xfrm>
            <a:off x="-314088" y="5159983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C94024-D80E-395F-CFDB-B909B9089015}"/>
              </a:ext>
            </a:extLst>
          </p:cNvPr>
          <p:cNvSpPr txBox="1"/>
          <p:nvPr/>
        </p:nvSpPr>
        <p:spPr>
          <a:xfrm>
            <a:off x="-1604726" y="3744647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6913EC-192B-6D75-188E-47E1238B375C}"/>
              </a:ext>
            </a:extLst>
          </p:cNvPr>
          <p:cNvSpPr txBox="1"/>
          <p:nvPr/>
        </p:nvSpPr>
        <p:spPr>
          <a:xfrm>
            <a:off x="572936" y="6395869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authorization</a:t>
            </a:r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69EFCA8B-BAA8-EB68-C9EC-A626668715CD}"/>
              </a:ext>
            </a:extLst>
          </p:cNvPr>
          <p:cNvSpPr/>
          <p:nvPr/>
        </p:nvSpPr>
        <p:spPr>
          <a:xfrm>
            <a:off x="2277035" y="5431663"/>
            <a:ext cx="977153" cy="119683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sp>
        <p:nvSpPr>
          <p:cNvPr id="34" name="Scroll: Vertical 33">
            <a:extLst>
              <a:ext uri="{FF2B5EF4-FFF2-40B4-BE49-F238E27FC236}">
                <a16:creationId xmlns:a16="http://schemas.microsoft.com/office/drawing/2014/main" id="{6E5C682F-E8B1-9529-6D25-71BEF503FEB9}"/>
              </a:ext>
            </a:extLst>
          </p:cNvPr>
          <p:cNvSpPr/>
          <p:nvPr/>
        </p:nvSpPr>
        <p:spPr>
          <a:xfrm>
            <a:off x="4469191" y="2593314"/>
            <a:ext cx="694123" cy="63419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6C02C7-AC54-FF5C-7612-5EC5DC632659}"/>
              </a:ext>
            </a:extLst>
          </p:cNvPr>
          <p:cNvCxnSpPr>
            <a:endCxn id="12" idx="1"/>
          </p:cNvCxnSpPr>
          <p:nvPr/>
        </p:nvCxnSpPr>
        <p:spPr>
          <a:xfrm flipV="1">
            <a:off x="2153092" y="2251166"/>
            <a:ext cx="3446520" cy="225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F510F1E-A95A-D3F9-E6C6-9F0730068083}"/>
              </a:ext>
            </a:extLst>
          </p:cNvPr>
          <p:cNvSpPr/>
          <p:nvPr/>
        </p:nvSpPr>
        <p:spPr>
          <a:xfrm>
            <a:off x="3254188" y="3437792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EA90E4-19F4-2C35-A5EA-1F52D2C01A05}"/>
              </a:ext>
            </a:extLst>
          </p:cNvPr>
          <p:cNvSpPr txBox="1"/>
          <p:nvPr/>
        </p:nvSpPr>
        <p:spPr>
          <a:xfrm>
            <a:off x="2643417" y="4110420"/>
            <a:ext cx="20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JWT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14D96B5-01D0-861E-4F1F-7C306B5EB98D}"/>
              </a:ext>
            </a:extLst>
          </p:cNvPr>
          <p:cNvCxnSpPr>
            <a:stCxn id="12" idx="2"/>
            <a:endCxn id="18" idx="3"/>
          </p:cNvCxnSpPr>
          <p:nvPr/>
        </p:nvCxnSpPr>
        <p:spPr>
          <a:xfrm rot="5400000">
            <a:off x="3180743" y="2210888"/>
            <a:ext cx="2152169" cy="41747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6ECFB8-7F8F-B1DE-0472-371BD58C90F9}"/>
              </a:ext>
            </a:extLst>
          </p:cNvPr>
          <p:cNvSpPr txBox="1"/>
          <p:nvPr/>
        </p:nvSpPr>
        <p:spPr>
          <a:xfrm>
            <a:off x="3728470" y="5052835"/>
            <a:ext cx="305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Xsuaa</a:t>
            </a:r>
            <a:r>
              <a:rPr lang="en-US" dirty="0"/>
              <a:t> backing service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803D1A3-EDEB-9BC9-7AB3-2F8A48F201E5}"/>
              </a:ext>
            </a:extLst>
          </p:cNvPr>
          <p:cNvCxnSpPr>
            <a:endCxn id="2" idx="1"/>
          </p:cNvCxnSpPr>
          <p:nvPr/>
        </p:nvCxnSpPr>
        <p:spPr>
          <a:xfrm>
            <a:off x="7088777" y="2692611"/>
            <a:ext cx="2409024" cy="4271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40CC6A3-A597-01C9-A370-34AAB0C04F49}"/>
              </a:ext>
            </a:extLst>
          </p:cNvPr>
          <p:cNvSpPr/>
          <p:nvPr/>
        </p:nvSpPr>
        <p:spPr>
          <a:xfrm>
            <a:off x="7941552" y="248727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8271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36457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oper Black" panose="0208090404030B020404" pitchFamily="18" charset="0"/>
              </a:rPr>
              <a:t>Authentication v/s Authorization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– Are you a valid user? User credentials validated. – user Account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Authorization – What is user allowed to access with the app?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XSUAA –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in-built component inside of SAP CF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is responsible to control the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Cloud Foundry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we can use a modular concept for managing Authorizations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register our Scopes, Role Templates related to the app with XSUAA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Communicates with IDP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Issues JWT Tokens which is then injected in our App which has information about Scope(Role) user has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61B92D-88C0-4230-8FCE-0CFE4E0C960C}"/>
              </a:ext>
            </a:extLst>
          </p:cNvPr>
          <p:cNvSpPr/>
          <p:nvPr/>
        </p:nvSpPr>
        <p:spPr>
          <a:xfrm>
            <a:off x="1053737" y="3091543"/>
            <a:ext cx="1985554" cy="940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</a:t>
            </a:r>
          </a:p>
          <a:p>
            <a:pPr algn="ctr"/>
            <a:r>
              <a:rPr lang="en-US" dirty="0"/>
              <a:t>(Role)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06FAA-2FE6-4126-9E9C-0F924C08780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039291" y="3561806"/>
            <a:ext cx="1306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1490F1-A68E-4BAE-A63E-69849CF405CC}"/>
              </a:ext>
            </a:extLst>
          </p:cNvPr>
          <p:cNvSpPr/>
          <p:nvPr/>
        </p:nvSpPr>
        <p:spPr>
          <a:xfrm>
            <a:off x="4346261" y="3165566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Templates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B8D8E-6200-4225-86BB-CB1D6D4BCE79}"/>
              </a:ext>
            </a:extLst>
          </p:cNvPr>
          <p:cNvSpPr txBox="1"/>
          <p:nvPr/>
        </p:nvSpPr>
        <p:spPr>
          <a:xfrm>
            <a:off x="3108960" y="332667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B6F046-44BC-40DD-8B11-4AD3638C421C}"/>
              </a:ext>
            </a:extLst>
          </p:cNvPr>
          <p:cNvSpPr/>
          <p:nvPr/>
        </p:nvSpPr>
        <p:spPr>
          <a:xfrm>
            <a:off x="8159932" y="3164791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Collections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80944-BB44-43EC-B1F9-914CD8823567}"/>
              </a:ext>
            </a:extLst>
          </p:cNvPr>
          <p:cNvSpPr txBox="1"/>
          <p:nvPr/>
        </p:nvSpPr>
        <p:spPr>
          <a:xfrm>
            <a:off x="6701246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8A7582-1908-4044-9BCC-BC1FC035219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6331815" y="3561031"/>
            <a:ext cx="1828117" cy="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miley Face 16">
            <a:extLst>
              <a:ext uri="{FF2B5EF4-FFF2-40B4-BE49-F238E27FC236}">
                <a16:creationId xmlns:a16="http://schemas.microsoft.com/office/drawing/2014/main" id="{534C2885-7AA9-4818-B668-E772EC0BDC0B}"/>
              </a:ext>
            </a:extLst>
          </p:cNvPr>
          <p:cNvSpPr/>
          <p:nvPr/>
        </p:nvSpPr>
        <p:spPr>
          <a:xfrm>
            <a:off x="11431368" y="3259147"/>
            <a:ext cx="656392" cy="60376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E1F80B-C0EC-4443-B8BE-CFE81D2F3AE0}"/>
              </a:ext>
            </a:extLst>
          </p:cNvPr>
          <p:cNvCxnSpPr>
            <a:stCxn id="13" idx="3"/>
            <a:endCxn id="17" idx="2"/>
          </p:cNvCxnSpPr>
          <p:nvPr/>
        </p:nvCxnSpPr>
        <p:spPr>
          <a:xfrm>
            <a:off x="10145486" y="3561031"/>
            <a:ext cx="1285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ED9864-26EF-4CB2-A19D-FBA30BD10A12}"/>
              </a:ext>
            </a:extLst>
          </p:cNvPr>
          <p:cNvSpPr txBox="1"/>
          <p:nvPr/>
        </p:nvSpPr>
        <p:spPr>
          <a:xfrm>
            <a:off x="10194067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</p:spTree>
    <p:extLst>
      <p:ext uri="{BB962C8B-B14F-4D97-AF65-F5344CB8AC3E}">
        <p14:creationId xmlns:p14="http://schemas.microsoft.com/office/powerpoint/2010/main" val="114119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IdP – Identity Provider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14:cNvPr>
              <p14:cNvContentPartPr/>
              <p14:nvPr/>
            </p14:nvContentPartPr>
            <p14:xfrm>
              <a:off x="1047600" y="1130400"/>
              <a:ext cx="10719360" cy="4470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240" y="1121040"/>
                <a:ext cx="1073808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508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41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16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Authorizations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14:cNvPr>
              <p14:cNvContentPartPr/>
              <p14:nvPr/>
            </p14:nvContentPartPr>
            <p14:xfrm>
              <a:off x="522549" y="627086"/>
              <a:ext cx="11034720" cy="5602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549" y="618086"/>
                <a:ext cx="11052360" cy="56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071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Security – Authentication/Authorization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entry for cloud foundry managed service of type </a:t>
            </a:r>
            <a:r>
              <a:rPr lang="en-US" dirty="0" err="1"/>
              <a:t>xsuaa</a:t>
            </a:r>
            <a:r>
              <a:rPr lang="en-US" dirty="0"/>
              <a:t> in mta.yaml file</a:t>
            </a:r>
          </a:p>
          <a:p>
            <a:pPr marL="342900" indent="-342900">
              <a:buAutoNum type="arabicPeriod"/>
            </a:pPr>
            <a:r>
              <a:rPr lang="en-US" dirty="0"/>
              <a:t>Add that as a require resource into the system</a:t>
            </a:r>
          </a:p>
          <a:p>
            <a:pPr marL="342900" indent="-342900">
              <a:buAutoNum type="arabicPeriod"/>
            </a:pPr>
            <a:r>
              <a:rPr lang="en-US" dirty="0"/>
              <a:t>Create a xs-security.json file with the required configuration, Roles, Role Template, Attribute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Go to </a:t>
            </a:r>
            <a:r>
              <a:rPr lang="en-US" dirty="0" err="1"/>
              <a:t>xs-app.json</a:t>
            </a:r>
            <a:r>
              <a:rPr lang="en-US" dirty="0"/>
              <a:t> file, add the authentication method as route And also add the "</a:t>
            </a:r>
            <a:r>
              <a:rPr lang="en-US" dirty="0" err="1"/>
              <a:t>authenticationType</a:t>
            </a:r>
            <a:r>
              <a:rPr lang="en-US" dirty="0"/>
              <a:t>": "</a:t>
            </a:r>
            <a:r>
              <a:rPr lang="en-US" dirty="0" err="1"/>
              <a:t>xsuaa</a:t>
            </a:r>
            <a:r>
              <a:rPr lang="en-US" dirty="0"/>
              <a:t>",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Install the dependencies for </a:t>
            </a:r>
            <a:r>
              <a:rPr lang="en-US" b="1" dirty="0"/>
              <a:t>passport, @sap/</a:t>
            </a:r>
            <a:r>
              <a:rPr lang="en-US" b="1" dirty="0" err="1"/>
              <a:t>xsenv</a:t>
            </a:r>
            <a:r>
              <a:rPr lang="en-US" b="1" dirty="0"/>
              <a:t>, @sap/</a:t>
            </a:r>
            <a:r>
              <a:rPr lang="en-US" b="1" dirty="0" err="1"/>
              <a:t>xssec</a:t>
            </a:r>
            <a:endParaRPr lang="en-US" b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Add the configuration for security in </a:t>
            </a:r>
            <a:r>
              <a:rPr lang="en-US" dirty="0" err="1"/>
              <a:t>package.json</a:t>
            </a:r>
            <a:r>
              <a:rPr lang="en-US" dirty="0"/>
              <a:t> inside cds section </a:t>
            </a:r>
          </a:p>
          <a:p>
            <a:r>
              <a:rPr lang="en-US" dirty="0"/>
              <a:t>"</a:t>
            </a:r>
            <a:r>
              <a:rPr lang="en-US" dirty="0" err="1"/>
              <a:t>uaa</a:t>
            </a:r>
            <a:r>
              <a:rPr lang="en-US" dirty="0"/>
              <a:t>": {</a:t>
            </a:r>
          </a:p>
          <a:p>
            <a:r>
              <a:rPr lang="en-US" dirty="0"/>
              <a:t>        "kind": "</a:t>
            </a:r>
            <a:r>
              <a:rPr lang="en-US" dirty="0" err="1"/>
              <a:t>xsuaa</a:t>
            </a:r>
            <a:r>
              <a:rPr lang="en-US" dirty="0"/>
              <a:t>"</a:t>
            </a:r>
          </a:p>
          <a:p>
            <a:r>
              <a:rPr lang="en-US" dirty="0"/>
              <a:t>     </a:t>
            </a:r>
            <a:r>
              <a:rPr lang="en-US"/>
              <a:t> }</a:t>
            </a:r>
            <a:endParaRPr lang="en-US" dirty="0"/>
          </a:p>
          <a:p>
            <a:pPr marL="342900" indent="-342900">
              <a:buAutoNum type="arabicPeriod" startAt="7"/>
            </a:pPr>
            <a:r>
              <a:rPr lang="en-US" dirty="0"/>
              <a:t>Add authentication strategy with optional dev profile so that we can configure local test users</a:t>
            </a:r>
          </a:p>
          <a:p>
            <a:pPr marL="342900" indent="-342900">
              <a:buAutoNum type="arabicPeriod" startAt="7"/>
            </a:pPr>
            <a:r>
              <a:rPr lang="en-US" dirty="0"/>
              <a:t>Make sure our resources are protected, </a:t>
            </a:r>
            <a:r>
              <a:rPr lang="en-US" dirty="0" err="1"/>
              <a:t>CatalogService.cds</a:t>
            </a:r>
            <a:r>
              <a:rPr lang="en-US" dirty="0"/>
              <a:t>, go and add authentication force and then authorization control for entity (Row level security)</a:t>
            </a:r>
          </a:p>
          <a:p>
            <a:r>
              <a:rPr lang="en-US" dirty="0"/>
              <a:t>@(requires: 'authenticated-user')</a:t>
            </a:r>
          </a:p>
          <a:p>
            <a:r>
              <a:rPr lang="en-US" sz="1100" dirty="0"/>
              <a:t>@(restrict:[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['READ'],</a:t>
            </a:r>
          </a:p>
          <a:p>
            <a:r>
              <a:rPr lang="en-US" sz="1100" dirty="0"/>
              <a:t>            to: 'Viewer',</a:t>
            </a:r>
          </a:p>
          <a:p>
            <a:r>
              <a:rPr lang="en-US" sz="1100" dirty="0"/>
              <a:t>            where: '</a:t>
            </a:r>
            <a:r>
              <a:rPr lang="en-US" sz="1100" dirty="0" err="1"/>
              <a:t>bankName</a:t>
            </a:r>
            <a:r>
              <a:rPr lang="en-US" sz="1100" dirty="0"/>
              <a:t> = $</a:t>
            </a:r>
            <a:r>
              <a:rPr lang="en-US" sz="1100" dirty="0" err="1"/>
              <a:t>user.BankName</a:t>
            </a:r>
            <a:r>
              <a:rPr lang="en-US" sz="1100" dirty="0"/>
              <a:t>'</a:t>
            </a:r>
          </a:p>
          <a:p>
            <a:r>
              <a:rPr lang="en-US" sz="1100" dirty="0"/>
              <a:t>        },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['WRITE'],</a:t>
            </a:r>
          </a:p>
          <a:p>
            <a:r>
              <a:rPr lang="en-US" sz="1100" dirty="0"/>
              <a:t>            to: 'Admin'</a:t>
            </a:r>
          </a:p>
          <a:p>
            <a:r>
              <a:rPr lang="en-US" sz="1100" dirty="0"/>
              <a:t>        }</a:t>
            </a:r>
          </a:p>
          <a:p>
            <a:r>
              <a:rPr lang="en-US" sz="1100" dirty="0"/>
              <a:t>    ]) 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5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Add UI Module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mta.yaml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 Router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Implementing App router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0AEF-33B6-43C7-2E6A-1634B346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5" y="136524"/>
            <a:ext cx="10515600" cy="581933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FAFC9-5DBA-E09F-511B-1480EBB3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C839A-4ECA-1036-BB4A-CA40E9BF6759}"/>
              </a:ext>
            </a:extLst>
          </p:cNvPr>
          <p:cNvSpPr txBox="1"/>
          <p:nvPr/>
        </p:nvSpPr>
        <p:spPr>
          <a:xfrm>
            <a:off x="129075" y="858416"/>
            <a:ext cx="11870092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Our app was giving wrong credentials when were running Fiori app with HANA</a:t>
            </a:r>
          </a:p>
          <a:p>
            <a:pPr lvl="1"/>
            <a:r>
              <a:rPr lang="en-US" b="1" dirty="0" err="1"/>
              <a:t>cds</a:t>
            </a:r>
            <a:r>
              <a:rPr lang="en-US" b="1" dirty="0"/>
              <a:t> watch --profile hybrid</a:t>
            </a:r>
          </a:p>
          <a:p>
            <a:pPr marL="342900" indent="-342900">
              <a:buAutoNum type="arabicPeriod"/>
            </a:pPr>
            <a:r>
              <a:rPr lang="en-US" dirty="0"/>
              <a:t>When we were trying to handle F4 Help, we were only getting technical IDs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When we create new PO and Items, the header data was creating but the item data was not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purchaseorder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common.Amount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PO_ID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String(24)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PARTNER_GUID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association to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master.businesspartner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                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LIFECYCLE_STATUS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String(1)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OVERALL_STATUS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String(1)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String(120)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Composition of </a:t>
            </a:r>
            <a:r>
              <a:rPr lang="en-US" sz="105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many</a:t>
            </a:r>
            <a:r>
              <a:rPr lang="en-US" sz="10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poitems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Items.PARENT_KEY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$self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7B4F00-E18E-A9D2-850B-EFBF628A2F1E}"/>
                  </a:ext>
                </a:extLst>
              </p14:cNvPr>
              <p14:cNvContentPartPr/>
              <p14:nvPr/>
            </p14:nvContentPartPr>
            <p14:xfrm>
              <a:off x="1474325" y="4245230"/>
              <a:ext cx="360" cy="1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7B4F00-E18E-A9D2-850B-EFBF628A2F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325" y="4236230"/>
                <a:ext cx="18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A3327D-B87A-00FF-3D0A-58B277BF0EDA}"/>
                  </a:ext>
                </a:extLst>
              </p14:cNvPr>
              <p14:cNvContentPartPr/>
              <p14:nvPr/>
            </p14:nvContentPartPr>
            <p14:xfrm>
              <a:off x="1128725" y="464663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A3327D-B87A-00FF-3D0A-58B277BF0E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9725" y="463799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2FA64D-568A-4A1B-4280-F57E4ED649C1}"/>
              </a:ext>
            </a:extLst>
          </p:cNvPr>
          <p:cNvSpPr txBox="1"/>
          <p:nvPr/>
        </p:nvSpPr>
        <p:spPr>
          <a:xfrm>
            <a:off x="367006" y="1829374"/>
            <a:ext cx="501986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annotate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CatalogService.PurchaseOrderItems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PRODUCT_GUID@(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Common: {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Text: PRODUCT_GUID.DESCRIPTION,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ValueList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: {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Label 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Badhiya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CollectionPath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ProductSet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SearchSupported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True,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Parameters     : [{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$Type             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Common.ValueListParameterOut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LocalDataProperty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'PRODUCT_GUID.DESCRIPTION'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ValueListProperty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'DESCRIPTION'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},{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$Type             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Common.ValueListParameterInOut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LocalDataProperty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'PRODUCT_GUID_NODE_KEY'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ValueListProperty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'NODE_KEY'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}]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ValueList.</a:t>
            </a:r>
            <a:r>
              <a:rPr lang="en-US" sz="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CatalogService.ProductSet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56EA1-266D-5F8B-CCBD-BE9AD0A2801D}"/>
              </a:ext>
            </a:extLst>
          </p:cNvPr>
          <p:cNvSpPr txBox="1"/>
          <p:nvPr/>
        </p:nvSpPr>
        <p:spPr>
          <a:xfrm>
            <a:off x="5517503" y="1775513"/>
            <a:ext cx="50198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annotate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CatalogService.POs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PARTNER_GUID@(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Common: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Text: PARTNER_GUID.COMPANY_NAME,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ValueList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: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Label :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Badhiya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CollectionPath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BusinessPartnerSet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SearchSupported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True,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Parameters     : [{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$Type             :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Common.ValueListParameterOut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LocalDataProperty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'PARTNER_GUID_NODE_KEY.COMPANY_NAME'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ValueListProperty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'COMPANY_NAME'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},{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$Type             :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Common.ValueListParameterInOut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LocalDataProperty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'PARTNER_GUID_NODE_KEY'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ValueListProperty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'NODE_KEY'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3345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79934-181A-7387-955C-F651DFFD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2D80F93-8226-2329-5951-0FE91AAADBF3}"/>
                  </a:ext>
                </a:extLst>
              </p14:cNvPr>
              <p14:cNvContentPartPr/>
              <p14:nvPr/>
            </p14:nvContentPartPr>
            <p14:xfrm>
              <a:off x="5115725" y="3319670"/>
              <a:ext cx="891360" cy="5918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2D80F93-8226-2329-5951-0FE91AAADB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725" y="3310670"/>
                <a:ext cx="909000" cy="60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25ACDEB-3AA7-1DA7-5667-1195A0A19B04}"/>
              </a:ext>
            </a:extLst>
          </p:cNvPr>
          <p:cNvGrpSpPr/>
          <p:nvPr/>
        </p:nvGrpSpPr>
        <p:grpSpPr>
          <a:xfrm>
            <a:off x="721565" y="506630"/>
            <a:ext cx="7651800" cy="3829320"/>
            <a:chOff x="721565" y="506630"/>
            <a:chExt cx="7651800" cy="38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2B7485-546F-7300-F5B7-63F30DFB103B}"/>
                    </a:ext>
                  </a:extLst>
                </p14:cNvPr>
                <p14:cNvContentPartPr/>
                <p14:nvPr/>
              </p14:nvContentPartPr>
              <p14:xfrm>
                <a:off x="933965" y="1472510"/>
                <a:ext cx="2481480" cy="683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2B7485-546F-7300-F5B7-63F30DFB10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325" y="1463870"/>
                  <a:ext cx="249912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A92C47-4F97-DDE5-F8C9-AA1FFE486274}"/>
                    </a:ext>
                  </a:extLst>
                </p14:cNvPr>
                <p14:cNvContentPartPr/>
                <p14:nvPr/>
              </p14:nvContentPartPr>
              <p14:xfrm>
                <a:off x="2742965" y="1474310"/>
                <a:ext cx="56520" cy="570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A92C47-4F97-DDE5-F8C9-AA1FFE4862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33965" y="1465310"/>
                  <a:ext cx="741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0E1BC0-7DFD-03E1-4F5D-249C05C7142A}"/>
                    </a:ext>
                  </a:extLst>
                </p14:cNvPr>
                <p14:cNvContentPartPr/>
                <p14:nvPr/>
              </p14:nvContentPartPr>
              <p14:xfrm>
                <a:off x="2926205" y="1662950"/>
                <a:ext cx="22680" cy="196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0E1BC0-7DFD-03E1-4F5D-249C05C714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17205" y="1654310"/>
                  <a:ext cx="40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1E2F20C-E7B1-AC7C-9859-56FF3A65C144}"/>
                    </a:ext>
                  </a:extLst>
                </p14:cNvPr>
                <p14:cNvContentPartPr/>
                <p14:nvPr/>
              </p14:nvContentPartPr>
              <p14:xfrm>
                <a:off x="2922245" y="1566470"/>
                <a:ext cx="139680" cy="141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1E2F20C-E7B1-AC7C-9859-56FF3A65C1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13245" y="1557470"/>
                  <a:ext cx="157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B3B2205-3DDC-F30F-55D0-22EEF57DB7BB}"/>
                    </a:ext>
                  </a:extLst>
                </p14:cNvPr>
                <p14:cNvContentPartPr/>
                <p14:nvPr/>
              </p14:nvContentPartPr>
              <p14:xfrm>
                <a:off x="3125285" y="1595270"/>
                <a:ext cx="92880" cy="261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3B2205-3DDC-F30F-55D0-22EEF57DB7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16285" y="1586630"/>
                  <a:ext cx="110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B98406-C750-671A-780C-9132E7C480F0}"/>
                    </a:ext>
                  </a:extLst>
                </p14:cNvPr>
                <p14:cNvContentPartPr/>
                <p14:nvPr/>
              </p14:nvContentPartPr>
              <p14:xfrm>
                <a:off x="3226805" y="2061830"/>
                <a:ext cx="1638360" cy="663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B98406-C750-671A-780C-9132E7C480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18165" y="2052830"/>
                  <a:ext cx="165600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C67697-8821-3D02-5F9E-5664389C0663}"/>
                    </a:ext>
                  </a:extLst>
                </p14:cNvPr>
                <p14:cNvContentPartPr/>
                <p14:nvPr/>
              </p14:nvContentPartPr>
              <p14:xfrm>
                <a:off x="4730525" y="2631350"/>
                <a:ext cx="128160" cy="166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C67697-8821-3D02-5F9E-5664389C06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21885" y="2622350"/>
                  <a:ext cx="145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55DE06-F9E7-9CBE-52FA-E59EB9586442}"/>
                    </a:ext>
                  </a:extLst>
                </p14:cNvPr>
                <p14:cNvContentPartPr/>
                <p14:nvPr/>
              </p14:nvContentPartPr>
              <p14:xfrm>
                <a:off x="4884605" y="2444150"/>
                <a:ext cx="2797920" cy="1891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55DE06-F9E7-9CBE-52FA-E59EB95864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75965" y="2435510"/>
                  <a:ext cx="2815560" cy="19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1EE43A-15ED-F702-82A5-397AB8CA489E}"/>
                    </a:ext>
                  </a:extLst>
                </p14:cNvPr>
                <p14:cNvContentPartPr/>
                <p14:nvPr/>
              </p14:nvContentPartPr>
              <p14:xfrm>
                <a:off x="5066405" y="2866070"/>
                <a:ext cx="2606040" cy="91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1EE43A-15ED-F702-82A5-397AB8CA48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57765" y="2857430"/>
                  <a:ext cx="2623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F8A6E9-C501-F60D-AC4E-38D4EE666724}"/>
                    </a:ext>
                  </a:extLst>
                </p14:cNvPr>
                <p14:cNvContentPartPr/>
                <p14:nvPr/>
              </p14:nvContentPartPr>
              <p14:xfrm>
                <a:off x="5094125" y="3321110"/>
                <a:ext cx="2440440" cy="47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F8A6E9-C501-F60D-AC4E-38D4EE6667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85485" y="3312470"/>
                  <a:ext cx="2458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3B2A5C8-8815-387E-8FD0-7E7E9C02C9D1}"/>
                    </a:ext>
                  </a:extLst>
                </p14:cNvPr>
                <p14:cNvContentPartPr/>
                <p14:nvPr/>
              </p14:nvContentPartPr>
              <p14:xfrm>
                <a:off x="5028965" y="3833030"/>
                <a:ext cx="2751120" cy="59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3B2A5C8-8815-387E-8FD0-7E7E9C02C9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20325" y="3824030"/>
                  <a:ext cx="2768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9654E2-F774-736C-EAB6-A5596BD29BAB}"/>
                    </a:ext>
                  </a:extLst>
                </p14:cNvPr>
                <p14:cNvContentPartPr/>
                <p14:nvPr/>
              </p14:nvContentPartPr>
              <p14:xfrm>
                <a:off x="6120845" y="2407430"/>
                <a:ext cx="57240" cy="1692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9654E2-F774-736C-EAB6-A5596BD29B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12205" y="2398430"/>
                  <a:ext cx="74880" cy="17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92517D3-5916-6EA3-18B6-5F7B01B0A417}"/>
                    </a:ext>
                  </a:extLst>
                </p14:cNvPr>
                <p14:cNvContentPartPr/>
                <p14:nvPr/>
              </p14:nvContentPartPr>
              <p14:xfrm>
                <a:off x="5364845" y="2621630"/>
                <a:ext cx="213480" cy="136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92517D3-5916-6EA3-18B6-5F7B01B0A4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6205" y="2612630"/>
                  <a:ext cx="231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2E9C59-CE82-F299-30AF-72D2DC09E7D5}"/>
                    </a:ext>
                  </a:extLst>
                </p14:cNvPr>
                <p14:cNvContentPartPr/>
                <p14:nvPr/>
              </p14:nvContentPartPr>
              <p14:xfrm>
                <a:off x="5422085" y="2601110"/>
                <a:ext cx="168120" cy="205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2E9C59-CE82-F299-30AF-72D2DC09E7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13445" y="2592110"/>
                  <a:ext cx="185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367650-9D63-4540-E79A-2D2FDE3C8477}"/>
                    </a:ext>
                  </a:extLst>
                </p14:cNvPr>
                <p14:cNvContentPartPr/>
                <p14:nvPr/>
              </p14:nvContentPartPr>
              <p14:xfrm>
                <a:off x="5486165" y="3021950"/>
                <a:ext cx="135360" cy="248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367650-9D63-4540-E79A-2D2FDE3C84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77165" y="3013310"/>
                  <a:ext cx="153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C2EEF1-E212-80F1-FFF7-F900B3498EA2}"/>
                    </a:ext>
                  </a:extLst>
                </p14:cNvPr>
                <p14:cNvContentPartPr/>
                <p14:nvPr/>
              </p14:nvContentPartPr>
              <p14:xfrm>
                <a:off x="5421005" y="3469070"/>
                <a:ext cx="180000" cy="263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C2EEF1-E212-80F1-FFF7-F900B3498E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12005" y="3460430"/>
                  <a:ext cx="197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7D734F0-54D9-9638-6FC5-4879A5828FFF}"/>
                    </a:ext>
                  </a:extLst>
                </p14:cNvPr>
                <p14:cNvContentPartPr/>
                <p14:nvPr/>
              </p14:nvContentPartPr>
              <p14:xfrm>
                <a:off x="5400125" y="3584990"/>
                <a:ext cx="248400" cy="41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7D734F0-54D9-9638-6FC5-4879A5828F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91485" y="3576350"/>
                  <a:ext cx="266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049EA0C-C4AF-2FE4-55D1-C516FB8B523B}"/>
                    </a:ext>
                  </a:extLst>
                </p14:cNvPr>
                <p14:cNvContentPartPr/>
                <p14:nvPr/>
              </p14:nvContentPartPr>
              <p14:xfrm>
                <a:off x="6404525" y="2519750"/>
                <a:ext cx="158040" cy="243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049EA0C-C4AF-2FE4-55D1-C516FB8B52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95525" y="2510750"/>
                  <a:ext cx="1756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3F0D4D-5D5D-819D-2ED6-CD334CBCB182}"/>
                    </a:ext>
                  </a:extLst>
                </p14:cNvPr>
                <p14:cNvContentPartPr/>
                <p14:nvPr/>
              </p14:nvContentPartPr>
              <p14:xfrm>
                <a:off x="6615485" y="2565830"/>
                <a:ext cx="164160" cy="213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3F0D4D-5D5D-819D-2ED6-CD334CBCB1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06845" y="2556830"/>
                  <a:ext cx="181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B66067D-3614-537E-65DC-D3E65CF9A424}"/>
                    </a:ext>
                  </a:extLst>
                </p14:cNvPr>
                <p14:cNvContentPartPr/>
                <p14:nvPr/>
              </p14:nvContentPartPr>
              <p14:xfrm>
                <a:off x="6708365" y="2661950"/>
                <a:ext cx="69840" cy="25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B66067D-3614-537E-65DC-D3E65CF9A4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99725" y="2652950"/>
                  <a:ext cx="87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2D5465D-3F35-FD8F-57DB-1E0CCEC80469}"/>
                    </a:ext>
                  </a:extLst>
                </p14:cNvPr>
                <p14:cNvContentPartPr/>
                <p14:nvPr/>
              </p14:nvContentPartPr>
              <p14:xfrm>
                <a:off x="6913205" y="2565470"/>
                <a:ext cx="140400" cy="218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2D5465D-3F35-FD8F-57DB-1E0CCEC804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04565" y="2556830"/>
                  <a:ext cx="158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7C6DBC-DC68-EC51-BA80-44A54D3AFE6F}"/>
                    </a:ext>
                  </a:extLst>
                </p14:cNvPr>
                <p14:cNvContentPartPr/>
                <p14:nvPr/>
              </p14:nvContentPartPr>
              <p14:xfrm>
                <a:off x="6452405" y="3095390"/>
                <a:ext cx="55080" cy="145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7C6DBC-DC68-EC51-BA80-44A54D3AFE6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3765" y="3086750"/>
                  <a:ext cx="72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1AF693-0CF8-037E-9D9A-C29DD2E6D4C5}"/>
                    </a:ext>
                  </a:extLst>
                </p14:cNvPr>
                <p14:cNvContentPartPr/>
                <p14:nvPr/>
              </p14:nvContentPartPr>
              <p14:xfrm>
                <a:off x="6708725" y="3020150"/>
                <a:ext cx="217440" cy="244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1AF693-0CF8-037E-9D9A-C29DD2E6D4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00085" y="3011510"/>
                  <a:ext cx="235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53B0260-00F1-F771-545C-0961BC92D3FD}"/>
                    </a:ext>
                  </a:extLst>
                </p14:cNvPr>
                <p14:cNvContentPartPr/>
                <p14:nvPr/>
              </p14:nvContentPartPr>
              <p14:xfrm>
                <a:off x="6979085" y="3033470"/>
                <a:ext cx="234000" cy="192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53B0260-00F1-F771-545C-0961BC92D3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70445" y="3024830"/>
                  <a:ext cx="251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068B3C-9205-F4DF-6633-CE32056BDEFE}"/>
                    </a:ext>
                  </a:extLst>
                </p14:cNvPr>
                <p14:cNvContentPartPr/>
                <p14:nvPr/>
              </p14:nvContentPartPr>
              <p14:xfrm>
                <a:off x="6525125" y="3501110"/>
                <a:ext cx="164520" cy="261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068B3C-9205-F4DF-6633-CE32056BDE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16125" y="3492470"/>
                  <a:ext cx="1821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0532ECB-B9F9-B6C3-87E5-06096B78BD47}"/>
                    </a:ext>
                  </a:extLst>
                </p14:cNvPr>
                <p14:cNvContentPartPr/>
                <p14:nvPr/>
              </p14:nvContentPartPr>
              <p14:xfrm>
                <a:off x="6570125" y="3646910"/>
                <a:ext cx="146880" cy="20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0532ECB-B9F9-B6C3-87E5-06096B78BD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61485" y="3637910"/>
                  <a:ext cx="164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7A3453D-E8CE-EBE1-5590-EC398DD234C4}"/>
                    </a:ext>
                  </a:extLst>
                </p14:cNvPr>
                <p14:cNvContentPartPr/>
                <p14:nvPr/>
              </p14:nvContentPartPr>
              <p14:xfrm>
                <a:off x="6831125" y="3458270"/>
                <a:ext cx="165600" cy="264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7A3453D-E8CE-EBE1-5590-EC398DD234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22485" y="3449630"/>
                  <a:ext cx="183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0E3A2E-137A-D286-CD9E-354019DB12F4}"/>
                    </a:ext>
                  </a:extLst>
                </p14:cNvPr>
                <p14:cNvContentPartPr/>
                <p14:nvPr/>
              </p14:nvContentPartPr>
              <p14:xfrm>
                <a:off x="4757885" y="3396710"/>
                <a:ext cx="445680" cy="507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0E3A2E-137A-D286-CD9E-354019DB12F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49245" y="3388070"/>
                  <a:ext cx="4633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2F4E9A-C706-3643-1229-7A305E990893}"/>
                    </a:ext>
                  </a:extLst>
                </p14:cNvPr>
                <p14:cNvContentPartPr/>
                <p14:nvPr/>
              </p14:nvContentPartPr>
              <p14:xfrm>
                <a:off x="4437845" y="3648350"/>
                <a:ext cx="310320" cy="20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2F4E9A-C706-3643-1229-7A305E9908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28845" y="3639350"/>
                  <a:ext cx="327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E075EC2-F306-8FDB-00A5-F53B906A1B5E}"/>
                    </a:ext>
                  </a:extLst>
                </p14:cNvPr>
                <p14:cNvContentPartPr/>
                <p14:nvPr/>
              </p14:nvContentPartPr>
              <p14:xfrm>
                <a:off x="4707485" y="3599390"/>
                <a:ext cx="38520" cy="120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E075EC2-F306-8FDB-00A5-F53B906A1B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98845" y="3590750"/>
                  <a:ext cx="56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628AF0-21FB-B29F-F7CC-089AC19993B8}"/>
                    </a:ext>
                  </a:extLst>
                </p14:cNvPr>
                <p14:cNvContentPartPr/>
                <p14:nvPr/>
              </p14:nvContentPartPr>
              <p14:xfrm>
                <a:off x="2326445" y="1203590"/>
                <a:ext cx="6046920" cy="2399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628AF0-21FB-B29F-F7CC-089AC19993B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17445" y="1194590"/>
                  <a:ext cx="6064560" cy="24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3451BCE-CFBD-8859-96E6-0E43A387F50F}"/>
                    </a:ext>
                  </a:extLst>
                </p14:cNvPr>
                <p14:cNvContentPartPr/>
                <p14:nvPr/>
              </p14:nvContentPartPr>
              <p14:xfrm>
                <a:off x="5224445" y="3321470"/>
                <a:ext cx="599760" cy="610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3451BCE-CFBD-8859-96E6-0E43A387F5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15445" y="3312830"/>
                  <a:ext cx="6174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C22E7E0-268C-F345-9225-8A60EE87A29C}"/>
                    </a:ext>
                  </a:extLst>
                </p14:cNvPr>
                <p14:cNvContentPartPr/>
                <p14:nvPr/>
              </p14:nvContentPartPr>
              <p14:xfrm>
                <a:off x="5397965" y="2150030"/>
                <a:ext cx="58320" cy="239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C22E7E0-268C-F345-9225-8A60EE87A2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89325" y="2141030"/>
                  <a:ext cx="75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3389859-6D20-EE7F-8535-A6F1B4621634}"/>
                    </a:ext>
                  </a:extLst>
                </p14:cNvPr>
                <p14:cNvContentPartPr/>
                <p14:nvPr/>
              </p14:nvContentPartPr>
              <p14:xfrm>
                <a:off x="5449445" y="2161190"/>
                <a:ext cx="125280" cy="231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3389859-6D20-EE7F-8535-A6F1B46216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40805" y="2152550"/>
                  <a:ext cx="142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FCFD06E-8773-C6BB-B153-9B53FD8B5695}"/>
                    </a:ext>
                  </a:extLst>
                </p14:cNvPr>
                <p14:cNvContentPartPr/>
                <p14:nvPr/>
              </p14:nvContentPartPr>
              <p14:xfrm>
                <a:off x="5597045" y="2178830"/>
                <a:ext cx="90000" cy="254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FCFD06E-8773-C6BB-B153-9B53FD8B569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88405" y="2169830"/>
                  <a:ext cx="1076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2C9AFA0-E450-F86A-C2D0-73EC06B71C76}"/>
                    </a:ext>
                  </a:extLst>
                </p14:cNvPr>
                <p14:cNvContentPartPr/>
                <p14:nvPr/>
              </p14:nvContentPartPr>
              <p14:xfrm>
                <a:off x="5642765" y="2300870"/>
                <a:ext cx="36720" cy="32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2C9AFA0-E450-F86A-C2D0-73EC06B71C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33765" y="2291870"/>
                  <a:ext cx="54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1028F6-86E8-54A4-0F41-6DB5083640C6}"/>
                    </a:ext>
                  </a:extLst>
                </p14:cNvPr>
                <p14:cNvContentPartPr/>
                <p14:nvPr/>
              </p14:nvContentPartPr>
              <p14:xfrm>
                <a:off x="5737805" y="2177030"/>
                <a:ext cx="141120" cy="232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1028F6-86E8-54A4-0F41-6DB5083640C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29165" y="2168030"/>
                  <a:ext cx="158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C895FC-585D-2C9A-3BF6-6E8730EE30A8}"/>
                    </a:ext>
                  </a:extLst>
                </p14:cNvPr>
                <p14:cNvContentPartPr/>
                <p14:nvPr/>
              </p14:nvContentPartPr>
              <p14:xfrm>
                <a:off x="6215885" y="2115470"/>
                <a:ext cx="176400" cy="240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C895FC-585D-2C9A-3BF6-6E8730EE30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06885" y="2106830"/>
                  <a:ext cx="194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A6C3319-E49F-5D6D-F86C-48A84CE886BC}"/>
                    </a:ext>
                  </a:extLst>
                </p14:cNvPr>
                <p14:cNvContentPartPr/>
                <p14:nvPr/>
              </p14:nvContentPartPr>
              <p14:xfrm>
                <a:off x="6475085" y="2087750"/>
                <a:ext cx="155520" cy="266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A6C3319-E49F-5D6D-F86C-48A84CE886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66085" y="2078750"/>
                  <a:ext cx="173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4817EE8-3D9E-638A-402E-D3E17C3327A4}"/>
                    </a:ext>
                  </a:extLst>
                </p14:cNvPr>
                <p14:cNvContentPartPr/>
                <p14:nvPr/>
              </p14:nvContentPartPr>
              <p14:xfrm>
                <a:off x="6530525" y="2123030"/>
                <a:ext cx="362880" cy="231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4817EE8-3D9E-638A-402E-D3E17C3327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21885" y="2114390"/>
                  <a:ext cx="380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AD1D2C5-1277-D222-64F3-FA74737BB5BC}"/>
                    </a:ext>
                  </a:extLst>
                </p14:cNvPr>
                <p14:cNvContentPartPr/>
                <p14:nvPr/>
              </p14:nvContentPartPr>
              <p14:xfrm>
                <a:off x="5206085" y="1828550"/>
                <a:ext cx="10080" cy="203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AD1D2C5-1277-D222-64F3-FA74737BB5B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97445" y="1819550"/>
                  <a:ext cx="27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A972B24-1A72-07BF-4FF8-B20CFA766C01}"/>
                    </a:ext>
                  </a:extLst>
                </p14:cNvPr>
                <p14:cNvContentPartPr/>
                <p14:nvPr/>
              </p14:nvContentPartPr>
              <p14:xfrm>
                <a:off x="5212205" y="1805870"/>
                <a:ext cx="164160" cy="189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A972B24-1A72-07BF-4FF8-B20CFA766C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03205" y="1797230"/>
                  <a:ext cx="181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88AF62D-4736-AD5D-DD44-39814CB23F58}"/>
                    </a:ext>
                  </a:extLst>
                </p14:cNvPr>
                <p14:cNvContentPartPr/>
                <p14:nvPr/>
              </p14:nvContentPartPr>
              <p14:xfrm>
                <a:off x="5467085" y="1884350"/>
                <a:ext cx="101520" cy="127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88AF62D-4736-AD5D-DD44-39814CB23F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58445" y="1875710"/>
                  <a:ext cx="119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6E4306A-471E-0425-5BDB-896E43C88F0D}"/>
                    </a:ext>
                  </a:extLst>
                </p14:cNvPr>
                <p14:cNvContentPartPr/>
                <p14:nvPr/>
              </p14:nvContentPartPr>
              <p14:xfrm>
                <a:off x="5633765" y="1760150"/>
                <a:ext cx="113760" cy="215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6E4306A-471E-0425-5BDB-896E43C88F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24765" y="1751150"/>
                  <a:ext cx="131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7F120D4-3BC4-B799-4DCF-BA77ADD77463}"/>
                    </a:ext>
                  </a:extLst>
                </p14:cNvPr>
                <p14:cNvContentPartPr/>
                <p14:nvPr/>
              </p14:nvContentPartPr>
              <p14:xfrm>
                <a:off x="5812685" y="1841510"/>
                <a:ext cx="74880" cy="124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7F120D4-3BC4-B799-4DCF-BA77ADD774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04045" y="1832870"/>
                  <a:ext cx="92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A22D91-2667-A98F-5A88-2D890306C8BC}"/>
                    </a:ext>
                  </a:extLst>
                </p14:cNvPr>
                <p14:cNvContentPartPr/>
                <p14:nvPr/>
              </p14:nvContentPartPr>
              <p14:xfrm>
                <a:off x="5928605" y="1760150"/>
                <a:ext cx="208080" cy="291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A22D91-2667-A98F-5A88-2D890306C8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19965" y="1751150"/>
                  <a:ext cx="2257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AA7937-F518-68A3-7995-D53754DF1DF4}"/>
                    </a:ext>
                  </a:extLst>
                </p14:cNvPr>
                <p14:cNvContentPartPr/>
                <p14:nvPr/>
              </p14:nvContentPartPr>
              <p14:xfrm>
                <a:off x="6445925" y="1705430"/>
                <a:ext cx="90000" cy="242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AA7937-F518-68A3-7995-D53754DF1D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7285" y="1696790"/>
                  <a:ext cx="107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53EF120-3248-5315-E12A-C7BB9A87ED38}"/>
                    </a:ext>
                  </a:extLst>
                </p14:cNvPr>
                <p14:cNvContentPartPr/>
                <p14:nvPr/>
              </p14:nvContentPartPr>
              <p14:xfrm>
                <a:off x="6624125" y="1814870"/>
                <a:ext cx="336960" cy="145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53EF120-3248-5315-E12A-C7BB9A87ED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5125" y="1805870"/>
                  <a:ext cx="354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6D57782-6CC2-1619-37CA-CCE3247C95CA}"/>
                    </a:ext>
                  </a:extLst>
                </p14:cNvPr>
                <p14:cNvContentPartPr/>
                <p14:nvPr/>
              </p14:nvContentPartPr>
              <p14:xfrm>
                <a:off x="7000685" y="1828910"/>
                <a:ext cx="106560" cy="214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6D57782-6CC2-1619-37CA-CCE3247C95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92045" y="1819910"/>
                  <a:ext cx="124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0EA1C23-3E3B-5063-A54A-5FA1D3144E7D}"/>
                    </a:ext>
                  </a:extLst>
                </p14:cNvPr>
                <p14:cNvContentPartPr/>
                <p14:nvPr/>
              </p14:nvContentPartPr>
              <p14:xfrm>
                <a:off x="6420005" y="1540910"/>
                <a:ext cx="249840" cy="148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0EA1C23-3E3B-5063-A54A-5FA1D3144E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11365" y="1531910"/>
                  <a:ext cx="267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27F654-FCC4-392A-B9B8-FC07A35DF6FF}"/>
                    </a:ext>
                  </a:extLst>
                </p14:cNvPr>
                <p14:cNvContentPartPr/>
                <p14:nvPr/>
              </p14:nvContentPartPr>
              <p14:xfrm>
                <a:off x="7203365" y="1803350"/>
                <a:ext cx="9360" cy="147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27F654-FCC4-392A-B9B8-FC07A35DF6F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94365" y="1794350"/>
                  <a:ext cx="27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DE2DE2A-4717-3616-3660-D03A52371F40}"/>
                    </a:ext>
                  </a:extLst>
                </p14:cNvPr>
                <p14:cNvContentPartPr/>
                <p14:nvPr/>
              </p14:nvContentPartPr>
              <p14:xfrm>
                <a:off x="7177085" y="1733870"/>
                <a:ext cx="171720" cy="226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DE2DE2A-4717-3616-3660-D03A52371F4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68445" y="1724870"/>
                  <a:ext cx="189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64AA05-D2BB-0BBD-27BE-F8441C5BD0C3}"/>
                    </a:ext>
                  </a:extLst>
                </p14:cNvPr>
                <p14:cNvContentPartPr/>
                <p14:nvPr/>
              </p14:nvContentPartPr>
              <p14:xfrm>
                <a:off x="7364645" y="1804070"/>
                <a:ext cx="90360" cy="144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64AA05-D2BB-0BBD-27BE-F8441C5BD0C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56005" y="1795430"/>
                  <a:ext cx="108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440111A-B372-09AF-06EA-F4B51F48D1DA}"/>
                    </a:ext>
                  </a:extLst>
                </p14:cNvPr>
                <p14:cNvContentPartPr/>
                <p14:nvPr/>
              </p14:nvContentPartPr>
              <p14:xfrm>
                <a:off x="7492445" y="1835750"/>
                <a:ext cx="142200" cy="69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440111A-B372-09AF-06EA-F4B51F48D1D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83445" y="1827110"/>
                  <a:ext cx="159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05AC85-3D4D-1BB5-D731-5CC6C3521259}"/>
                    </a:ext>
                  </a:extLst>
                </p14:cNvPr>
                <p14:cNvContentPartPr/>
                <p14:nvPr/>
              </p14:nvContentPartPr>
              <p14:xfrm>
                <a:off x="1657565" y="1687790"/>
                <a:ext cx="307800" cy="270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05AC85-3D4D-1BB5-D731-5CC6C352125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48565" y="1678790"/>
                  <a:ext cx="325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CCC32E-A068-CE58-DBC4-58AD996F5475}"/>
                    </a:ext>
                  </a:extLst>
                </p14:cNvPr>
                <p14:cNvContentPartPr/>
                <p14:nvPr/>
              </p14:nvContentPartPr>
              <p14:xfrm>
                <a:off x="1678445" y="1802630"/>
                <a:ext cx="216720" cy="18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CCC32E-A068-CE58-DBC4-58AD996F54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9805" y="1793990"/>
                  <a:ext cx="234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65F20D-24F0-E542-BB77-A3E5129D8DB3}"/>
                    </a:ext>
                  </a:extLst>
                </p14:cNvPr>
                <p14:cNvContentPartPr/>
                <p14:nvPr/>
              </p14:nvContentPartPr>
              <p14:xfrm>
                <a:off x="1565045" y="1540190"/>
                <a:ext cx="611640" cy="615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65F20D-24F0-E542-BB77-A3E5129D8DB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56045" y="1531190"/>
                  <a:ext cx="62928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CE4E194-7026-A72A-AD7F-E617AEE80F8D}"/>
                    </a:ext>
                  </a:extLst>
                </p14:cNvPr>
                <p14:cNvContentPartPr/>
                <p14:nvPr/>
              </p14:nvContentPartPr>
              <p14:xfrm>
                <a:off x="3666725" y="2845550"/>
                <a:ext cx="73800" cy="204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CE4E194-7026-A72A-AD7F-E617AEE80F8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58085" y="2836550"/>
                  <a:ext cx="91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048241E-B310-CA8A-EDCB-893479BC0BC9}"/>
                    </a:ext>
                  </a:extLst>
                </p14:cNvPr>
                <p14:cNvContentPartPr/>
                <p14:nvPr/>
              </p14:nvContentPartPr>
              <p14:xfrm>
                <a:off x="3618125" y="3048590"/>
                <a:ext cx="225000" cy="30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048241E-B310-CA8A-EDCB-893479BC0B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09125" y="3039950"/>
                  <a:ext cx="242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56B50D6-7906-B1E0-8B88-796D57BDDAAA}"/>
                    </a:ext>
                  </a:extLst>
                </p14:cNvPr>
                <p14:cNvContentPartPr/>
                <p14:nvPr/>
              </p14:nvContentPartPr>
              <p14:xfrm>
                <a:off x="3610205" y="2826830"/>
                <a:ext cx="272160" cy="182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56B50D6-7906-B1E0-8B88-796D57BDDAA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01565" y="2818190"/>
                  <a:ext cx="289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1B39D07-60C8-F70E-2A96-235A1552652E}"/>
                    </a:ext>
                  </a:extLst>
                </p14:cNvPr>
                <p14:cNvContentPartPr/>
                <p14:nvPr/>
              </p14:nvContentPartPr>
              <p14:xfrm>
                <a:off x="3883085" y="2831870"/>
                <a:ext cx="179640" cy="161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1B39D07-60C8-F70E-2A96-235A155265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74085" y="2823230"/>
                  <a:ext cx="197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E23FA6E-5FCB-18CC-D7CA-864E324B8CF8}"/>
                    </a:ext>
                  </a:extLst>
                </p14:cNvPr>
                <p14:cNvContentPartPr/>
                <p14:nvPr/>
              </p14:nvContentPartPr>
              <p14:xfrm>
                <a:off x="3759965" y="3110150"/>
                <a:ext cx="397800" cy="71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E23FA6E-5FCB-18CC-D7CA-864E324B8C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50965" y="3101510"/>
                  <a:ext cx="415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A35FF8C-9461-1539-0125-E225550ABC23}"/>
                    </a:ext>
                  </a:extLst>
                </p14:cNvPr>
                <p14:cNvContentPartPr/>
                <p14:nvPr/>
              </p14:nvContentPartPr>
              <p14:xfrm>
                <a:off x="3815765" y="3199790"/>
                <a:ext cx="387000" cy="38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A35FF8C-9461-1539-0125-E225550ABC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07125" y="3190790"/>
                  <a:ext cx="404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448A1F5-1B6F-A013-B06A-CEA6D156A26F}"/>
                    </a:ext>
                  </a:extLst>
                </p14:cNvPr>
                <p14:cNvContentPartPr/>
                <p14:nvPr/>
              </p14:nvContentPartPr>
              <p14:xfrm>
                <a:off x="3629285" y="3109790"/>
                <a:ext cx="323640" cy="72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448A1F5-1B6F-A013-B06A-CEA6D156A26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20645" y="3101150"/>
                  <a:ext cx="341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60055F-D5C4-9ED1-C494-EBB6E0C25EC8}"/>
                    </a:ext>
                  </a:extLst>
                </p14:cNvPr>
                <p14:cNvContentPartPr/>
                <p14:nvPr/>
              </p14:nvContentPartPr>
              <p14:xfrm>
                <a:off x="3672845" y="3228230"/>
                <a:ext cx="184680" cy="26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60055F-D5C4-9ED1-C494-EBB6E0C25EC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64205" y="3219230"/>
                  <a:ext cx="202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B4E467-B63D-090A-C9B1-763E217E62F5}"/>
                    </a:ext>
                  </a:extLst>
                </p14:cNvPr>
                <p14:cNvContentPartPr/>
                <p14:nvPr/>
              </p14:nvContentPartPr>
              <p14:xfrm>
                <a:off x="5317325" y="909470"/>
                <a:ext cx="189720" cy="276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B4E467-B63D-090A-C9B1-763E217E62F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08685" y="900470"/>
                  <a:ext cx="207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78DF444-B683-9943-C328-F69027B047D0}"/>
                    </a:ext>
                  </a:extLst>
                </p14:cNvPr>
                <p14:cNvContentPartPr/>
                <p14:nvPr/>
              </p14:nvContentPartPr>
              <p14:xfrm>
                <a:off x="5607845" y="947270"/>
                <a:ext cx="150840" cy="217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78DF444-B683-9943-C328-F69027B047D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98845" y="938270"/>
                  <a:ext cx="168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3AA1FE0-9F14-6EE0-EF56-104D9D065DC4}"/>
                    </a:ext>
                  </a:extLst>
                </p14:cNvPr>
                <p14:cNvContentPartPr/>
                <p14:nvPr/>
              </p14:nvContentPartPr>
              <p14:xfrm>
                <a:off x="5859125" y="914510"/>
                <a:ext cx="140760" cy="224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3AA1FE0-9F14-6EE0-EF56-104D9D065DC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50125" y="905870"/>
                  <a:ext cx="158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2417253-A182-1105-BE82-8731943CA2C2}"/>
                    </a:ext>
                  </a:extLst>
                </p14:cNvPr>
                <p14:cNvContentPartPr/>
                <p14:nvPr/>
              </p14:nvContentPartPr>
              <p14:xfrm>
                <a:off x="6309845" y="923510"/>
                <a:ext cx="59400" cy="10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2417253-A182-1105-BE82-8731943CA2C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01205" y="914870"/>
                  <a:ext cx="77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90AB922-171C-6B0B-6D42-740857DB97F1}"/>
                    </a:ext>
                  </a:extLst>
                </p14:cNvPr>
                <p14:cNvContentPartPr/>
                <p14:nvPr/>
              </p14:nvContentPartPr>
              <p14:xfrm>
                <a:off x="6274925" y="996590"/>
                <a:ext cx="81360" cy="18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90AB922-171C-6B0B-6D42-740857DB97F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66285" y="987590"/>
                  <a:ext cx="99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54FAB36-AC78-1074-F15E-4198BD0D65E5}"/>
                    </a:ext>
                  </a:extLst>
                </p14:cNvPr>
                <p14:cNvContentPartPr/>
                <p14:nvPr/>
              </p14:nvContentPartPr>
              <p14:xfrm>
                <a:off x="6561485" y="791390"/>
                <a:ext cx="45360" cy="233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54FAB36-AC78-1074-F15E-4198BD0D65E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52845" y="782390"/>
                  <a:ext cx="63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A8D42BC-1E4E-24B9-6156-5EDFEDB77AB9}"/>
                    </a:ext>
                  </a:extLst>
                </p14:cNvPr>
                <p14:cNvContentPartPr/>
                <p14:nvPr/>
              </p14:nvContentPartPr>
              <p14:xfrm>
                <a:off x="6616205" y="819830"/>
                <a:ext cx="129240" cy="186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A8D42BC-1E4E-24B9-6156-5EDFEDB77AB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07205" y="811190"/>
                  <a:ext cx="146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FDF2EA7-0719-96E4-F1CB-4D6140DC82F9}"/>
                    </a:ext>
                  </a:extLst>
                </p14:cNvPr>
                <p14:cNvContentPartPr/>
                <p14:nvPr/>
              </p14:nvContentPartPr>
              <p14:xfrm>
                <a:off x="6809165" y="841790"/>
                <a:ext cx="273600" cy="448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FDF2EA7-0719-96E4-F1CB-4D6140DC82F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00525" y="832790"/>
                  <a:ext cx="2912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44706C1-D76B-26D0-07E0-72533317D231}"/>
                    </a:ext>
                  </a:extLst>
                </p14:cNvPr>
                <p14:cNvContentPartPr/>
                <p14:nvPr/>
              </p14:nvContentPartPr>
              <p14:xfrm>
                <a:off x="5653925" y="1253630"/>
                <a:ext cx="126000" cy="13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44706C1-D76B-26D0-07E0-72533317D23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45285" y="1244990"/>
                  <a:ext cx="143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BD55876-009F-D379-2565-5E142D4B8A8E}"/>
                    </a:ext>
                  </a:extLst>
                </p14:cNvPr>
                <p14:cNvContentPartPr/>
                <p14:nvPr/>
              </p14:nvContentPartPr>
              <p14:xfrm>
                <a:off x="5637725" y="1334630"/>
                <a:ext cx="211680" cy="20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BD55876-009F-D379-2565-5E142D4B8A8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29085" y="1325630"/>
                  <a:ext cx="229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7FF122E-3FFC-B240-5904-5FBEE0F49ED4}"/>
                    </a:ext>
                  </a:extLst>
                </p14:cNvPr>
                <p14:cNvContentPartPr/>
                <p14:nvPr/>
              </p14:nvContentPartPr>
              <p14:xfrm>
                <a:off x="721565" y="506630"/>
                <a:ext cx="328320" cy="500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7FF122E-3FFC-B240-5904-5FBEE0F49E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2925" y="497990"/>
                  <a:ext cx="3459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6BC2CA5-4DD4-806B-E00E-56F3B03E45C6}"/>
                    </a:ext>
                  </a:extLst>
                </p14:cNvPr>
                <p14:cNvContentPartPr/>
                <p14:nvPr/>
              </p14:nvContentPartPr>
              <p14:xfrm>
                <a:off x="1064645" y="729110"/>
                <a:ext cx="158400" cy="222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6BC2CA5-4DD4-806B-E00E-56F3B03E45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5645" y="720110"/>
                  <a:ext cx="176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4BA81A-1A78-DAD2-5F24-CA9E38E8551D}"/>
                    </a:ext>
                  </a:extLst>
                </p14:cNvPr>
                <p14:cNvContentPartPr/>
                <p14:nvPr/>
              </p14:nvContentPartPr>
              <p14:xfrm>
                <a:off x="1224485" y="658910"/>
                <a:ext cx="506880" cy="238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4BA81A-1A78-DAD2-5F24-CA9E38E8551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15845" y="649910"/>
                  <a:ext cx="524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3943A34-A3C1-5F5E-0CC4-D77EBD95A592}"/>
                    </a:ext>
                  </a:extLst>
                </p14:cNvPr>
                <p14:cNvContentPartPr/>
                <p14:nvPr/>
              </p14:nvContentPartPr>
              <p14:xfrm>
                <a:off x="1777445" y="608510"/>
                <a:ext cx="408240" cy="187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3943A34-A3C1-5F5E-0CC4-D77EBD95A59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68445" y="599510"/>
                  <a:ext cx="425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BBA3EB7-CEDC-3B0C-51B3-405990F3DDF1}"/>
                    </a:ext>
                  </a:extLst>
                </p14:cNvPr>
                <p14:cNvContentPartPr/>
                <p14:nvPr/>
              </p14:nvContentPartPr>
              <p14:xfrm>
                <a:off x="951605" y="1259390"/>
                <a:ext cx="360" cy="1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BBA3EB7-CEDC-3B0C-51B3-405990F3DDF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2605" y="1250750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727A663-C5D3-192C-C8B0-ED71D9DC16FB}"/>
                    </a:ext>
                  </a:extLst>
                </p14:cNvPr>
                <p14:cNvContentPartPr/>
                <p14:nvPr/>
              </p14:nvContentPartPr>
              <p14:xfrm>
                <a:off x="951605" y="1268750"/>
                <a:ext cx="59040" cy="190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727A663-C5D3-192C-C8B0-ED71D9DC16F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2605" y="1259750"/>
                  <a:ext cx="76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B761F18-B7D8-DD40-EC51-11FE9EAE207F}"/>
                    </a:ext>
                  </a:extLst>
                </p14:cNvPr>
                <p14:cNvContentPartPr/>
                <p14:nvPr/>
              </p14:nvContentPartPr>
              <p14:xfrm>
                <a:off x="866285" y="1126910"/>
                <a:ext cx="237240" cy="195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B761F18-B7D8-DD40-EC51-11FE9EAE20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7285" y="1118270"/>
                  <a:ext cx="254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CD0DF0-71DC-5E0A-EA0D-FBF19126A1BA}"/>
                    </a:ext>
                  </a:extLst>
                </p14:cNvPr>
                <p14:cNvContentPartPr/>
                <p14:nvPr/>
              </p14:nvContentPartPr>
              <p14:xfrm>
                <a:off x="1154285" y="1252910"/>
                <a:ext cx="150120" cy="147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CD0DF0-71DC-5E0A-EA0D-FBF19126A1B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45645" y="1243910"/>
                  <a:ext cx="16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1169E72-9073-2131-BAB3-1ACEFD20012B}"/>
                    </a:ext>
                  </a:extLst>
                </p14:cNvPr>
                <p14:cNvContentPartPr/>
                <p14:nvPr/>
              </p14:nvContentPartPr>
              <p14:xfrm>
                <a:off x="1308365" y="1182710"/>
                <a:ext cx="126000" cy="158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1169E72-9073-2131-BAB3-1ACEFD2001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9365" y="1174070"/>
                  <a:ext cx="143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AE0240A-6D99-00E4-04F2-EF71B53EF89A}"/>
                    </a:ext>
                  </a:extLst>
                </p14:cNvPr>
                <p14:cNvContentPartPr/>
                <p14:nvPr/>
              </p14:nvContentPartPr>
              <p14:xfrm>
                <a:off x="1489805" y="1080110"/>
                <a:ext cx="99360" cy="202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AE0240A-6D99-00E4-04F2-EF71B53EF89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80805" y="1071110"/>
                  <a:ext cx="117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C835C93-AAF2-44E3-2A94-53B770FDE2AA}"/>
                    </a:ext>
                  </a:extLst>
                </p14:cNvPr>
                <p14:cNvContentPartPr/>
                <p14:nvPr/>
              </p14:nvContentPartPr>
              <p14:xfrm>
                <a:off x="1517885" y="1159310"/>
                <a:ext cx="211680" cy="109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C835C93-AAF2-44E3-2A94-53B770FDE2A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08885" y="1150310"/>
                  <a:ext cx="229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FE7C780-596A-2C99-815F-59A85D2C2BB8}"/>
                    </a:ext>
                  </a:extLst>
                </p14:cNvPr>
                <p14:cNvContentPartPr/>
                <p14:nvPr/>
              </p14:nvContentPartPr>
              <p14:xfrm>
                <a:off x="1786445" y="1100990"/>
                <a:ext cx="105840" cy="138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FE7C780-596A-2C99-815F-59A85D2C2BB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77445" y="1091990"/>
                  <a:ext cx="123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B7575CC-ADFD-E975-3DC2-E8BB617FECCB}"/>
                    </a:ext>
                  </a:extLst>
                </p14:cNvPr>
                <p14:cNvContentPartPr/>
                <p14:nvPr/>
              </p14:nvContentPartPr>
              <p14:xfrm>
                <a:off x="1961405" y="1034750"/>
                <a:ext cx="178200" cy="349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B7575CC-ADFD-E975-3DC2-E8BB617FECC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52405" y="1026110"/>
                  <a:ext cx="1958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16CA18B-DDCE-8071-14B8-CDF7CFC66736}"/>
                    </a:ext>
                  </a:extLst>
                </p14:cNvPr>
                <p14:cNvContentPartPr/>
                <p14:nvPr/>
              </p14:nvContentPartPr>
              <p14:xfrm>
                <a:off x="2121245" y="998750"/>
                <a:ext cx="253080" cy="150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16CA18B-DDCE-8071-14B8-CDF7CFC6673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12245" y="989750"/>
                  <a:ext cx="270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852F4E6-0A92-8C77-AAF7-94A441D0E64E}"/>
                    </a:ext>
                  </a:extLst>
                </p14:cNvPr>
                <p14:cNvContentPartPr/>
                <p14:nvPr/>
              </p14:nvContentPartPr>
              <p14:xfrm>
                <a:off x="2299445" y="862670"/>
                <a:ext cx="33480" cy="20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852F4E6-0A92-8C77-AAF7-94A441D0E6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90445" y="854030"/>
                  <a:ext cx="51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3ACA59-04BD-07F9-D7F7-26CF130A9F2D}"/>
                    </a:ext>
                  </a:extLst>
                </p14:cNvPr>
                <p14:cNvContentPartPr/>
                <p14:nvPr/>
              </p14:nvContentPartPr>
              <p14:xfrm>
                <a:off x="2438045" y="773750"/>
                <a:ext cx="140400" cy="281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3ACA59-04BD-07F9-D7F7-26CF130A9F2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29405" y="765110"/>
                  <a:ext cx="158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A120324-EEF5-AD03-572B-73CDA399E2D5}"/>
                    </a:ext>
                  </a:extLst>
                </p14:cNvPr>
                <p14:cNvContentPartPr/>
                <p14:nvPr/>
              </p14:nvContentPartPr>
              <p14:xfrm>
                <a:off x="1446245" y="1318790"/>
                <a:ext cx="367200" cy="71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A120324-EEF5-AD03-572B-73CDA399E2D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37245" y="1309790"/>
                  <a:ext cx="384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C446CA9-0619-C3CD-E2D4-116CCF8A1B4A}"/>
                    </a:ext>
                  </a:extLst>
                </p14:cNvPr>
                <p14:cNvContentPartPr/>
                <p14:nvPr/>
              </p14:nvContentPartPr>
              <p14:xfrm>
                <a:off x="1567205" y="1376390"/>
                <a:ext cx="302400" cy="47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C446CA9-0619-C3CD-E2D4-116CCF8A1B4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58565" y="1367390"/>
                  <a:ext cx="32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8E91837-5341-6E0C-6A9F-8E77276C8A45}"/>
                    </a:ext>
                  </a:extLst>
                </p14:cNvPr>
                <p14:cNvContentPartPr/>
                <p14:nvPr/>
              </p14:nvContentPartPr>
              <p14:xfrm>
                <a:off x="5868845" y="1401230"/>
                <a:ext cx="301320" cy="223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8E91837-5341-6E0C-6A9F-8E77276C8A4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59845" y="1392590"/>
                  <a:ext cx="318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B72C78-60C4-A577-8BA2-362E5E0B0B17}"/>
                    </a:ext>
                  </a:extLst>
                </p14:cNvPr>
                <p14:cNvContentPartPr/>
                <p14:nvPr/>
              </p14:nvContentPartPr>
              <p14:xfrm>
                <a:off x="6242165" y="1374230"/>
                <a:ext cx="101520" cy="219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B72C78-60C4-A577-8BA2-362E5E0B0B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33165" y="1365230"/>
                  <a:ext cx="119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37BFB9C-B889-B58C-39F3-6C6B2280A19C}"/>
                    </a:ext>
                  </a:extLst>
                </p14:cNvPr>
                <p14:cNvContentPartPr/>
                <p14:nvPr/>
              </p14:nvContentPartPr>
              <p14:xfrm>
                <a:off x="5299685" y="2024390"/>
                <a:ext cx="747360" cy="37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37BFB9C-B889-B58C-39F3-6C6B2280A19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90685" y="2015750"/>
                  <a:ext cx="765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D54825A-9AEB-0255-C5E8-8CFA8B3F4A08}"/>
                    </a:ext>
                  </a:extLst>
                </p14:cNvPr>
                <p14:cNvContentPartPr/>
                <p14:nvPr/>
              </p14:nvContentPartPr>
              <p14:xfrm>
                <a:off x="5476805" y="2080550"/>
                <a:ext cx="500760" cy="19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D54825A-9AEB-0255-C5E8-8CFA8B3F4A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68165" y="2071910"/>
                  <a:ext cx="518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7597BA-FF8B-15FB-A7A7-C6D1608B1029}"/>
                    </a:ext>
                  </a:extLst>
                </p14:cNvPr>
                <p14:cNvContentPartPr/>
                <p14:nvPr/>
              </p14:nvContentPartPr>
              <p14:xfrm>
                <a:off x="3470525" y="2628830"/>
                <a:ext cx="826200" cy="768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7597BA-FF8B-15FB-A7A7-C6D1608B10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61885" y="2619830"/>
                  <a:ext cx="84384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B576BD9-6C8E-E4F5-4D6F-84D7DD28D43B}"/>
                    </a:ext>
                  </a:extLst>
                </p14:cNvPr>
                <p14:cNvContentPartPr/>
                <p14:nvPr/>
              </p14:nvContentPartPr>
              <p14:xfrm>
                <a:off x="5306885" y="620750"/>
                <a:ext cx="1005120" cy="832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B576BD9-6C8E-E4F5-4D6F-84D7DD28D43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97885" y="611750"/>
                  <a:ext cx="102276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0EF4C1F-6C52-D8EE-B731-4493699B6DDD}"/>
                    </a:ext>
                  </a:extLst>
                </p14:cNvPr>
                <p14:cNvContentPartPr/>
                <p14:nvPr/>
              </p14:nvContentPartPr>
              <p14:xfrm>
                <a:off x="1725965" y="1319150"/>
                <a:ext cx="250200" cy="81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0EF4C1F-6C52-D8EE-B731-4493699B6DD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716965" y="1310510"/>
                  <a:ext cx="267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CC9BA11-B557-1386-CD37-E3AE23823F0B}"/>
                    </a:ext>
                  </a:extLst>
                </p14:cNvPr>
                <p14:cNvContentPartPr/>
                <p14:nvPr/>
              </p14:nvContentPartPr>
              <p14:xfrm>
                <a:off x="5682365" y="1968590"/>
                <a:ext cx="16920" cy="8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CC9BA11-B557-1386-CD37-E3AE23823F0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73365" y="1959950"/>
                  <a:ext cx="34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EE147D7-DE2C-5F3F-E650-A178AB2550E9}"/>
                    </a:ext>
                  </a:extLst>
                </p14:cNvPr>
                <p14:cNvContentPartPr/>
                <p14:nvPr/>
              </p14:nvContentPartPr>
              <p14:xfrm>
                <a:off x="5673005" y="2034110"/>
                <a:ext cx="1800" cy="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EE147D7-DE2C-5F3F-E650-A178AB2550E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64365" y="202511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353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59832-5201-7F34-879E-5C183675F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70" y="1357889"/>
            <a:ext cx="5646152" cy="246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Authorizations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FF999-F697-B028-859C-5B9F673B65E8}"/>
                  </a:ext>
                </a:extLst>
              </p14:cNvPr>
              <p14:cNvContentPartPr/>
              <p14:nvPr/>
            </p14:nvContentPartPr>
            <p14:xfrm>
              <a:off x="1810687" y="1111673"/>
              <a:ext cx="2423520" cy="53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FF999-F697-B028-859C-5B9F673B65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1687" y="1102673"/>
                <a:ext cx="244116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C9270E2-405C-A94E-F797-4C96E0E07C86}"/>
                  </a:ext>
                </a:extLst>
              </p14:cNvPr>
              <p14:cNvContentPartPr/>
              <p14:nvPr/>
            </p14:nvContentPartPr>
            <p14:xfrm>
              <a:off x="412447" y="869753"/>
              <a:ext cx="1533240" cy="386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C9270E2-405C-A94E-F797-4C96E0E07C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447" y="860753"/>
                <a:ext cx="15508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B148D92-1DDF-66DA-69BB-682C8D928213}"/>
                  </a:ext>
                </a:extLst>
              </p14:cNvPr>
              <p14:cNvContentPartPr/>
              <p14:nvPr/>
            </p14:nvContentPartPr>
            <p14:xfrm>
              <a:off x="4229167" y="806753"/>
              <a:ext cx="1239840" cy="560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B148D92-1DDF-66DA-69BB-682C8D9282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0167" y="797753"/>
                <a:ext cx="125748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35BCF66-3C2B-576F-ACC8-122A82901407}"/>
                  </a:ext>
                </a:extLst>
              </p14:cNvPr>
              <p14:cNvContentPartPr/>
              <p14:nvPr/>
            </p14:nvContentPartPr>
            <p14:xfrm>
              <a:off x="1470127" y="2284913"/>
              <a:ext cx="1309320" cy="1302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35BCF66-3C2B-576F-ACC8-122A829014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61127" y="2275913"/>
                <a:ext cx="1326960" cy="13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533406B-073A-557D-31BF-A6CCF9885315}"/>
                  </a:ext>
                </a:extLst>
              </p14:cNvPr>
              <p14:cNvContentPartPr/>
              <p14:nvPr/>
            </p14:nvContentPartPr>
            <p14:xfrm>
              <a:off x="1021207" y="3299033"/>
              <a:ext cx="280440" cy="278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533406B-073A-557D-31BF-A6CCF98853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2207" y="3290033"/>
                <a:ext cx="2980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FD5F357-C04F-EC06-FDD2-5393DBCD89E6}"/>
                  </a:ext>
                </a:extLst>
              </p14:cNvPr>
              <p14:cNvContentPartPr/>
              <p14:nvPr/>
            </p14:nvContentPartPr>
            <p14:xfrm>
              <a:off x="1156567" y="4105793"/>
              <a:ext cx="331920" cy="324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FD5F357-C04F-EC06-FDD2-5393DBCD89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47567" y="4096793"/>
                <a:ext cx="3495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CF1B29F-2B5E-03CA-7C7D-115AB094F136}"/>
                  </a:ext>
                </a:extLst>
              </p14:cNvPr>
              <p14:cNvContentPartPr/>
              <p14:nvPr/>
            </p14:nvContentPartPr>
            <p14:xfrm>
              <a:off x="1802767" y="931313"/>
              <a:ext cx="6651360" cy="4475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CF1B29F-2B5E-03CA-7C7D-115AB094F1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93767" y="922313"/>
                <a:ext cx="6669000" cy="44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5031D2E-70D9-DD38-292F-ADE4D8FEAB19}"/>
                  </a:ext>
                </a:extLst>
              </p14:cNvPr>
              <p14:cNvContentPartPr/>
              <p14:nvPr/>
            </p14:nvContentPartPr>
            <p14:xfrm>
              <a:off x="8910967" y="591833"/>
              <a:ext cx="2142720" cy="4485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5031D2E-70D9-DD38-292F-ADE4D8FEAB1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01967" y="582833"/>
                <a:ext cx="216036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52FF805-6DE7-E205-6B54-36EFDCEFDE8C}"/>
                  </a:ext>
                </a:extLst>
              </p14:cNvPr>
              <p14:cNvContentPartPr/>
              <p14:nvPr/>
            </p14:nvContentPartPr>
            <p14:xfrm>
              <a:off x="8737447" y="1640513"/>
              <a:ext cx="2039760" cy="4935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52FF805-6DE7-E205-6B54-36EFDCEFDE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28447" y="1631513"/>
                <a:ext cx="205740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85FC041-0309-3C01-B53D-27D0B35EF953}"/>
                  </a:ext>
                </a:extLst>
              </p14:cNvPr>
              <p14:cNvContentPartPr/>
              <p14:nvPr/>
            </p14:nvContentPartPr>
            <p14:xfrm>
              <a:off x="8972887" y="2365913"/>
              <a:ext cx="503280" cy="3697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85FC041-0309-3C01-B53D-27D0B35EF95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63887" y="2356913"/>
                <a:ext cx="5209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4EA416B-5AFF-A774-2015-762BBB0A85EE}"/>
                  </a:ext>
                </a:extLst>
              </p14:cNvPr>
              <p14:cNvContentPartPr/>
              <p14:nvPr/>
            </p14:nvContentPartPr>
            <p14:xfrm>
              <a:off x="9761647" y="2321993"/>
              <a:ext cx="870840" cy="3978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4EA416B-5AFF-A774-2015-762BBB0A85E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52647" y="2312993"/>
                <a:ext cx="888480" cy="4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568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Security – Authentication/Authorization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entry for cloud foundry managed service of type </a:t>
            </a:r>
            <a:r>
              <a:rPr lang="en-US" dirty="0" err="1"/>
              <a:t>xsuaa</a:t>
            </a:r>
            <a:r>
              <a:rPr lang="en-US" dirty="0"/>
              <a:t> in mta.yaml file</a:t>
            </a:r>
          </a:p>
          <a:p>
            <a:pPr marL="342900" indent="-342900">
              <a:buAutoNum type="arabicPeriod"/>
            </a:pPr>
            <a:r>
              <a:rPr lang="en-US" dirty="0"/>
              <a:t>Add that as a require resource into the system</a:t>
            </a:r>
          </a:p>
          <a:p>
            <a:pPr marL="342900" indent="-342900">
              <a:buAutoNum type="arabicPeriod"/>
            </a:pPr>
            <a:r>
              <a:rPr lang="en-US" dirty="0"/>
              <a:t>Create a xs-security.json file with the required configuration, Roles, Role Template, Attribute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Go to </a:t>
            </a:r>
            <a:r>
              <a:rPr lang="en-US" dirty="0" err="1"/>
              <a:t>xs-app.json</a:t>
            </a:r>
            <a:r>
              <a:rPr lang="en-US" dirty="0"/>
              <a:t> file, add the authentication method as route And also add the "</a:t>
            </a:r>
            <a:r>
              <a:rPr lang="en-US" dirty="0" err="1"/>
              <a:t>authenticationType</a:t>
            </a:r>
            <a:r>
              <a:rPr lang="en-US" dirty="0"/>
              <a:t>": "</a:t>
            </a:r>
            <a:r>
              <a:rPr lang="en-US" dirty="0" err="1"/>
              <a:t>xsuaa</a:t>
            </a:r>
            <a:r>
              <a:rPr lang="en-US" dirty="0"/>
              <a:t>",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Install the dependencies for </a:t>
            </a:r>
            <a:r>
              <a:rPr lang="en-US" b="1" dirty="0"/>
              <a:t>passport, @sap/</a:t>
            </a:r>
            <a:r>
              <a:rPr lang="en-US" b="1" dirty="0" err="1"/>
              <a:t>xsenv</a:t>
            </a:r>
            <a:r>
              <a:rPr lang="en-US" b="1" dirty="0"/>
              <a:t>, @sap/</a:t>
            </a:r>
            <a:r>
              <a:rPr lang="en-US" b="1" dirty="0" err="1"/>
              <a:t>xssec</a:t>
            </a:r>
            <a:endParaRPr lang="en-US" b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Add the configuration for security in </a:t>
            </a:r>
            <a:r>
              <a:rPr lang="en-US" dirty="0" err="1"/>
              <a:t>package.json</a:t>
            </a:r>
            <a:r>
              <a:rPr lang="en-US" dirty="0"/>
              <a:t> inside cds section </a:t>
            </a:r>
          </a:p>
          <a:p>
            <a:r>
              <a:rPr lang="en-US" dirty="0"/>
              <a:t>"</a:t>
            </a:r>
            <a:r>
              <a:rPr lang="en-US" dirty="0" err="1"/>
              <a:t>uaa</a:t>
            </a:r>
            <a:r>
              <a:rPr lang="en-US" dirty="0"/>
              <a:t>": {</a:t>
            </a:r>
          </a:p>
          <a:p>
            <a:r>
              <a:rPr lang="en-US" dirty="0"/>
              <a:t>        "kind": "</a:t>
            </a:r>
            <a:r>
              <a:rPr lang="en-US" dirty="0" err="1"/>
              <a:t>xsuaa</a:t>
            </a:r>
            <a:r>
              <a:rPr lang="en-US" dirty="0"/>
              <a:t>"</a:t>
            </a:r>
          </a:p>
          <a:p>
            <a:r>
              <a:rPr lang="en-US" dirty="0"/>
              <a:t>      }</a:t>
            </a:r>
          </a:p>
          <a:p>
            <a:pPr marL="342900" indent="-342900">
              <a:buAutoNum type="arabicPeriod" startAt="7"/>
            </a:pPr>
            <a:r>
              <a:rPr lang="en-US" dirty="0"/>
              <a:t>Add authentication strategy with optional dev profile so that we can configure local test users</a:t>
            </a:r>
          </a:p>
          <a:p>
            <a:pPr marL="342900" indent="-342900">
              <a:buAutoNum type="arabicPeriod" startAt="7"/>
            </a:pPr>
            <a:r>
              <a:rPr lang="en-US" dirty="0"/>
              <a:t>Make sure our resources are protected, </a:t>
            </a:r>
            <a:r>
              <a:rPr lang="en-US" dirty="0" err="1"/>
              <a:t>CatalogService.cds</a:t>
            </a:r>
            <a:r>
              <a:rPr lang="en-US" dirty="0"/>
              <a:t>, go and add authentication force and then authorization control for entity (Row level security)</a:t>
            </a:r>
          </a:p>
          <a:p>
            <a:r>
              <a:rPr lang="en-US" dirty="0"/>
              <a:t>@(requires: 'authenticated-user')</a:t>
            </a:r>
          </a:p>
          <a:p>
            <a:r>
              <a:rPr lang="en-US" sz="1100" dirty="0"/>
              <a:t>@(restrict:[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['READ'],</a:t>
            </a:r>
          </a:p>
          <a:p>
            <a:r>
              <a:rPr lang="en-US" sz="1100" dirty="0"/>
              <a:t>            to: 'Viewer',</a:t>
            </a:r>
          </a:p>
          <a:p>
            <a:r>
              <a:rPr lang="en-US" sz="1100" dirty="0"/>
              <a:t>            where: '</a:t>
            </a:r>
            <a:r>
              <a:rPr lang="en-US" sz="1100" dirty="0" err="1"/>
              <a:t>bankName</a:t>
            </a:r>
            <a:r>
              <a:rPr lang="en-US" sz="1100" dirty="0"/>
              <a:t> = $</a:t>
            </a:r>
            <a:r>
              <a:rPr lang="en-US" sz="1100" dirty="0" err="1"/>
              <a:t>user.BankName</a:t>
            </a:r>
            <a:r>
              <a:rPr lang="en-US" sz="1100" dirty="0"/>
              <a:t>'</a:t>
            </a:r>
          </a:p>
          <a:p>
            <a:r>
              <a:rPr lang="en-US" sz="1100" dirty="0"/>
              <a:t>        },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['WRITE'],</a:t>
            </a:r>
          </a:p>
          <a:p>
            <a:r>
              <a:rPr lang="en-US" sz="1100" dirty="0"/>
              <a:t>            to: 'Admin'</a:t>
            </a:r>
          </a:p>
          <a:p>
            <a:r>
              <a:rPr lang="en-US" sz="1100" dirty="0"/>
              <a:t>        }</a:t>
            </a:r>
          </a:p>
          <a:p>
            <a:r>
              <a:rPr lang="en-US" sz="1100" dirty="0"/>
              <a:t>    ]) 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281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6788</TotalTime>
  <Words>2609</Words>
  <Application>Microsoft Office PowerPoint</Application>
  <PresentationFormat>Widescreen</PresentationFormat>
  <Paragraphs>457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Regular</vt:lpstr>
      <vt:lpstr>Calibri</vt:lpstr>
      <vt:lpstr>Cambria</vt:lpstr>
      <vt:lpstr>Consolas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5804</cp:revision>
  <dcterms:created xsi:type="dcterms:W3CDTF">2020-10-03T07:29:13Z</dcterms:created>
  <dcterms:modified xsi:type="dcterms:W3CDTF">2022-11-11T04:09:03Z</dcterms:modified>
</cp:coreProperties>
</file>